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4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8286413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Light" panose="020B0306030504020204" pitchFamily="34" charset="0"/>
      <p:regular r:id="rId33"/>
      <p:bold r:id="rId34"/>
      <p:italic r:id="rId35"/>
      <p:boldItalic r:id="rId36"/>
    </p:embeddedFont>
    <p:embeddedFont>
      <p:font typeface="Open Sans SemiBold" panose="020B0706030804020204" pitchFamily="34" charset="0"/>
      <p:bold r:id="rId37"/>
    </p:embeddedFont>
    <p:embeddedFont>
      <p:font typeface="Ultra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j9L+LzCushnvCKIrmJhoRllJD7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48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5b96092067_1_5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g25b96092067_1_5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g25b96092067_1_7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g25b96092067_1_7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25b96092067_1_8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g25b96092067_1_8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25b9609206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25b9609206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25b9609206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25b96092067_1_1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4" name="Google Shape;1584;g25b96092067_1_1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 slide master</a:t>
            </a:r>
            <a:endParaRPr/>
          </a:p>
        </p:txBody>
      </p:sp>
      <p:sp>
        <p:nvSpPr>
          <p:cNvPr id="1585" name="Google Shape;1585;g25b96092067_1_1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25b96092067_1_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g25b96092067_1_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25b96092067_1_3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g25b96092067_1_3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25b96092067_1_4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g25b96092067_1_4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hing">
  <p:cSld name="Nothing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Images">
  <p:cSld name="10 Images">
    <p:bg>
      <p:bgPr>
        <a:solidFill>
          <a:schemeClr val="dk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5"/>
          <p:cNvSpPr/>
          <p:nvPr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75"/>
          <p:cNvSpPr/>
          <p:nvPr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75"/>
          <p:cNvSpPr/>
          <p:nvPr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75"/>
          <p:cNvSpPr/>
          <p:nvPr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Google Shape;179;p75"/>
          <p:cNvSpPr/>
          <p:nvPr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Google Shape;180;p75"/>
          <p:cNvSpPr>
            <a:spLocks noGrp="1"/>
          </p:cNvSpPr>
          <p:nvPr>
            <p:ph type="pic" idx="2"/>
          </p:nvPr>
        </p:nvSpPr>
        <p:spPr>
          <a:xfrm>
            <a:off x="38182" y="43542"/>
            <a:ext cx="3600000" cy="3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81" name="Google Shape;181;p75"/>
          <p:cNvSpPr>
            <a:spLocks noGrp="1"/>
          </p:cNvSpPr>
          <p:nvPr>
            <p:ph type="pic" idx="3"/>
          </p:nvPr>
        </p:nvSpPr>
        <p:spPr>
          <a:xfrm>
            <a:off x="3687753" y="43542"/>
            <a:ext cx="3600000" cy="36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2" name="Google Shape;182;p75"/>
          <p:cNvSpPr>
            <a:spLocks noGrp="1"/>
          </p:cNvSpPr>
          <p:nvPr>
            <p:ph type="pic" idx="4"/>
          </p:nvPr>
        </p:nvSpPr>
        <p:spPr>
          <a:xfrm>
            <a:off x="7337324" y="43542"/>
            <a:ext cx="3600000" cy="36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83" name="Google Shape;183;p75"/>
          <p:cNvSpPr>
            <a:spLocks noGrp="1"/>
          </p:cNvSpPr>
          <p:nvPr>
            <p:ph type="pic" idx="5"/>
          </p:nvPr>
        </p:nvSpPr>
        <p:spPr>
          <a:xfrm>
            <a:off x="10988185" y="43542"/>
            <a:ext cx="3600000" cy="36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4" name="Google Shape;184;p75"/>
          <p:cNvSpPr>
            <a:spLocks noGrp="1"/>
          </p:cNvSpPr>
          <p:nvPr>
            <p:ph type="pic" idx="6"/>
          </p:nvPr>
        </p:nvSpPr>
        <p:spPr>
          <a:xfrm>
            <a:off x="14636467" y="43542"/>
            <a:ext cx="3600000" cy="36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85" name="Google Shape;185;p75"/>
          <p:cNvSpPr>
            <a:spLocks noGrp="1"/>
          </p:cNvSpPr>
          <p:nvPr>
            <p:ph type="pic" idx="7"/>
          </p:nvPr>
        </p:nvSpPr>
        <p:spPr>
          <a:xfrm>
            <a:off x="35931" y="6628665"/>
            <a:ext cx="3600000" cy="360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86" name="Google Shape;186;p75"/>
          <p:cNvSpPr>
            <a:spLocks noGrp="1"/>
          </p:cNvSpPr>
          <p:nvPr>
            <p:ph type="pic" idx="8"/>
          </p:nvPr>
        </p:nvSpPr>
        <p:spPr>
          <a:xfrm>
            <a:off x="3685502" y="6628665"/>
            <a:ext cx="3600000" cy="36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7" name="Google Shape;187;p75"/>
          <p:cNvSpPr>
            <a:spLocks noGrp="1"/>
          </p:cNvSpPr>
          <p:nvPr>
            <p:ph type="pic" idx="9"/>
          </p:nvPr>
        </p:nvSpPr>
        <p:spPr>
          <a:xfrm>
            <a:off x="7335073" y="6628665"/>
            <a:ext cx="3600000" cy="36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88" name="Google Shape;188;p75"/>
          <p:cNvSpPr>
            <a:spLocks noGrp="1"/>
          </p:cNvSpPr>
          <p:nvPr>
            <p:ph type="pic" idx="13"/>
          </p:nvPr>
        </p:nvSpPr>
        <p:spPr>
          <a:xfrm>
            <a:off x="10985934" y="6628665"/>
            <a:ext cx="3600000" cy="36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9" name="Google Shape;189;p75"/>
          <p:cNvSpPr>
            <a:spLocks noGrp="1"/>
          </p:cNvSpPr>
          <p:nvPr>
            <p:ph type="pic" idx="14"/>
          </p:nvPr>
        </p:nvSpPr>
        <p:spPr>
          <a:xfrm>
            <a:off x="14634216" y="6628665"/>
            <a:ext cx="3600000" cy="36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0" name="Google Shape;190;p75"/>
          <p:cNvSpPr txBox="1">
            <a:spLocks noGrp="1"/>
          </p:cNvSpPr>
          <p:nvPr>
            <p:ph type="title"/>
          </p:nvPr>
        </p:nvSpPr>
        <p:spPr>
          <a:xfrm>
            <a:off x="725714" y="3955852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5"/>
          <p:cNvSpPr/>
          <p:nvPr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75"/>
          <p:cNvSpPr txBox="1">
            <a:spLocks noGrp="1"/>
          </p:cNvSpPr>
          <p:nvPr>
            <p:ph type="body" idx="1"/>
          </p:nvPr>
        </p:nvSpPr>
        <p:spPr>
          <a:xfrm>
            <a:off x="725714" y="5394653"/>
            <a:ext cx="16822057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75"/>
          <p:cNvSpPr/>
          <p:nvPr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&amp; Text">
  <p:cSld name="Images &amp;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6"/>
          <p:cNvSpPr/>
          <p:nvPr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76"/>
          <p:cNvSpPr>
            <a:spLocks noGrp="1"/>
          </p:cNvSpPr>
          <p:nvPr>
            <p:ph type="pic" idx="2"/>
          </p:nvPr>
        </p:nvSpPr>
        <p:spPr>
          <a:xfrm>
            <a:off x="-1" y="5143500"/>
            <a:ext cx="9142413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7" name="Google Shape;197;p76"/>
          <p:cNvSpPr>
            <a:spLocks noGrp="1"/>
          </p:cNvSpPr>
          <p:nvPr>
            <p:ph type="pic" idx="3"/>
          </p:nvPr>
        </p:nvSpPr>
        <p:spPr>
          <a:xfrm>
            <a:off x="5120145" y="0"/>
            <a:ext cx="711940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8" name="Google Shape;198;p76"/>
          <p:cNvSpPr>
            <a:spLocks noGrp="1"/>
          </p:cNvSpPr>
          <p:nvPr>
            <p:ph type="pic" idx="4"/>
          </p:nvPr>
        </p:nvSpPr>
        <p:spPr>
          <a:xfrm>
            <a:off x="12239550" y="0"/>
            <a:ext cx="6046863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9" name="Google Shape;199;p76"/>
          <p:cNvSpPr/>
          <p:nvPr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76"/>
          <p:cNvSpPr>
            <a:spLocks noGrp="1"/>
          </p:cNvSpPr>
          <p:nvPr>
            <p:ph type="pic" idx="5"/>
          </p:nvPr>
        </p:nvSpPr>
        <p:spPr>
          <a:xfrm>
            <a:off x="13247662" y="5143500"/>
            <a:ext cx="5029236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1" name="Google Shape;201;p76"/>
          <p:cNvSpPr txBox="1">
            <a:spLocks noGrp="1"/>
          </p:cNvSpPr>
          <p:nvPr>
            <p:ph type="title"/>
          </p:nvPr>
        </p:nvSpPr>
        <p:spPr>
          <a:xfrm>
            <a:off x="214214" y="751012"/>
            <a:ext cx="4680520" cy="156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6"/>
          <p:cNvSpPr txBox="1">
            <a:spLocks noGrp="1"/>
          </p:cNvSpPr>
          <p:nvPr>
            <p:ph type="body" idx="1"/>
          </p:nvPr>
        </p:nvSpPr>
        <p:spPr>
          <a:xfrm>
            <a:off x="214214" y="2552574"/>
            <a:ext cx="4680521" cy="223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76"/>
          <p:cNvSpPr txBox="1">
            <a:spLocks noGrp="1"/>
          </p:cNvSpPr>
          <p:nvPr>
            <p:ph type="body" idx="6"/>
          </p:nvPr>
        </p:nvSpPr>
        <p:spPr>
          <a:xfrm>
            <a:off x="9287222" y="5359524"/>
            <a:ext cx="3816424" cy="468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">
  <p:cSld name="Strateg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7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77"/>
          <p:cNvSpPr/>
          <p:nvPr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7" name="Google Shape;207;p7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8462" y="4451598"/>
            <a:ext cx="1009181" cy="1513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7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034" y="4457082"/>
            <a:ext cx="981758" cy="1508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7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154" y="4160910"/>
            <a:ext cx="1206628" cy="180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5418" y="3705682"/>
            <a:ext cx="1061284" cy="225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4825" y="3628895"/>
            <a:ext cx="1173721" cy="23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6314" y="3283360"/>
            <a:ext cx="1170979" cy="268200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7"/>
          <p:cNvSpPr txBox="1">
            <a:spLocks noGrp="1"/>
          </p:cNvSpPr>
          <p:nvPr>
            <p:ph type="body" idx="1"/>
          </p:nvPr>
        </p:nvSpPr>
        <p:spPr>
          <a:xfrm>
            <a:off x="1042793" y="2918326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77"/>
          <p:cNvSpPr txBox="1">
            <a:spLocks noGrp="1"/>
          </p:cNvSpPr>
          <p:nvPr>
            <p:ph type="body" idx="2"/>
          </p:nvPr>
        </p:nvSpPr>
        <p:spPr>
          <a:xfrm>
            <a:off x="3223052" y="2062221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77"/>
          <p:cNvSpPr txBox="1">
            <a:spLocks noGrp="1"/>
          </p:cNvSpPr>
          <p:nvPr>
            <p:ph type="body" idx="3"/>
          </p:nvPr>
        </p:nvSpPr>
        <p:spPr>
          <a:xfrm>
            <a:off x="10287125" y="1516812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77"/>
          <p:cNvSpPr txBox="1">
            <a:spLocks noGrp="1"/>
          </p:cNvSpPr>
          <p:nvPr>
            <p:ph type="body" idx="4"/>
          </p:nvPr>
        </p:nvSpPr>
        <p:spPr>
          <a:xfrm>
            <a:off x="7884580" y="2386311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77"/>
          <p:cNvSpPr txBox="1">
            <a:spLocks noGrp="1"/>
          </p:cNvSpPr>
          <p:nvPr>
            <p:ph type="body" idx="5"/>
          </p:nvPr>
        </p:nvSpPr>
        <p:spPr>
          <a:xfrm>
            <a:off x="5726308" y="1206116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77"/>
          <p:cNvSpPr txBox="1">
            <a:spLocks noGrp="1"/>
          </p:cNvSpPr>
          <p:nvPr>
            <p:ph type="body" idx="6"/>
          </p:nvPr>
        </p:nvSpPr>
        <p:spPr>
          <a:xfrm>
            <a:off x="12697243" y="647313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9" name="Google Shape;219;p77"/>
          <p:cNvCxnSpPr>
            <a:stCxn id="213" idx="2"/>
          </p:cNvCxnSpPr>
          <p:nvPr/>
        </p:nvCxnSpPr>
        <p:spPr>
          <a:xfrm>
            <a:off x="3237353" y="3638406"/>
            <a:ext cx="0" cy="672300"/>
          </a:xfrm>
          <a:prstGeom prst="straightConnector1">
            <a:avLst/>
          </a:prstGeom>
          <a:noFill/>
          <a:ln w="28575" cap="flat" cmpd="sng">
            <a:solidFill>
              <a:srgbClr val="00AAE1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0" name="Google Shape;220;p77"/>
          <p:cNvCxnSpPr/>
          <p:nvPr/>
        </p:nvCxnSpPr>
        <p:spPr>
          <a:xfrm>
            <a:off x="5425323" y="2917371"/>
            <a:ext cx="0" cy="1383775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1" name="Google Shape;221;p77"/>
          <p:cNvCxnSpPr/>
          <p:nvPr/>
        </p:nvCxnSpPr>
        <p:spPr>
          <a:xfrm>
            <a:off x="7903696" y="2046514"/>
            <a:ext cx="0" cy="1898912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2" name="Google Shape;222;p77"/>
          <p:cNvCxnSpPr/>
          <p:nvPr/>
        </p:nvCxnSpPr>
        <p:spPr>
          <a:xfrm>
            <a:off x="10068670" y="3148370"/>
            <a:ext cx="0" cy="335059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3" name="Google Shape;223;p77"/>
          <p:cNvCxnSpPr/>
          <p:nvPr/>
        </p:nvCxnSpPr>
        <p:spPr>
          <a:xfrm>
            <a:off x="12481685" y="2261998"/>
            <a:ext cx="0" cy="122143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224" name="Google Shape;224;p77"/>
          <p:cNvCxnSpPr/>
          <p:nvPr/>
        </p:nvCxnSpPr>
        <p:spPr>
          <a:xfrm>
            <a:off x="14906985" y="1384448"/>
            <a:ext cx="0" cy="1763922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oval" w="lg" len="lg"/>
            <a:tailEnd type="oval" w="lg" len="lg"/>
          </a:ln>
        </p:spPr>
      </p:cxnSp>
      <p:sp>
        <p:nvSpPr>
          <p:cNvPr id="225" name="Google Shape;225;p77"/>
          <p:cNvSpPr txBox="1">
            <a:spLocks noGrp="1"/>
          </p:cNvSpPr>
          <p:nvPr>
            <p:ph type="title"/>
          </p:nvPr>
        </p:nvSpPr>
        <p:spPr>
          <a:xfrm>
            <a:off x="725714" y="6321681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77"/>
          <p:cNvSpPr/>
          <p:nvPr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Google Shape;227;p77"/>
          <p:cNvSpPr txBox="1">
            <a:spLocks noGrp="1"/>
          </p:cNvSpPr>
          <p:nvPr>
            <p:ph type="body" idx="7"/>
          </p:nvPr>
        </p:nvSpPr>
        <p:spPr>
          <a:xfrm>
            <a:off x="430238" y="7982857"/>
            <a:ext cx="17425936" cy="1669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Opinions">
  <p:cSld name="2 Opinion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78"/>
          <p:cNvGrpSpPr/>
          <p:nvPr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230" name="Google Shape;230;p78"/>
            <p:cNvSpPr/>
            <p:nvPr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78"/>
            <p:cNvSpPr/>
            <p:nvPr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32" name="Google Shape;232;p78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3" name="Google Shape;233;p7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2255" y="707944"/>
            <a:ext cx="1923834" cy="6070878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34" name="Google Shape;234;p7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0290" y="1526595"/>
            <a:ext cx="1780558" cy="5252227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235" name="Google Shape;235;p78"/>
          <p:cNvSpPr/>
          <p:nvPr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78"/>
          <p:cNvSpPr txBox="1">
            <a:spLocks noGrp="1"/>
          </p:cNvSpPr>
          <p:nvPr>
            <p:ph type="title"/>
          </p:nvPr>
        </p:nvSpPr>
        <p:spPr>
          <a:xfrm>
            <a:off x="725714" y="6956681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78"/>
          <p:cNvSpPr/>
          <p:nvPr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78"/>
          <p:cNvSpPr txBox="1">
            <a:spLocks noGrp="1"/>
          </p:cNvSpPr>
          <p:nvPr>
            <p:ph type="body" idx="1"/>
          </p:nvPr>
        </p:nvSpPr>
        <p:spPr>
          <a:xfrm>
            <a:off x="11651672" y="596076"/>
            <a:ext cx="6054437" cy="123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  <a:defRPr sz="6600" b="0" i="0" u="none">
                <a:solidFill>
                  <a:schemeClr val="accen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78"/>
          <p:cNvSpPr txBox="1">
            <a:spLocks noGrp="1"/>
          </p:cNvSpPr>
          <p:nvPr>
            <p:ph type="body" idx="2"/>
          </p:nvPr>
        </p:nvSpPr>
        <p:spPr>
          <a:xfrm>
            <a:off x="457943" y="596076"/>
            <a:ext cx="5679617" cy="123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6600"/>
              <a:buNone/>
              <a:defRPr sz="6600" b="0" i="0" u="none">
                <a:solidFill>
                  <a:schemeClr val="accent5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78"/>
          <p:cNvSpPr txBox="1">
            <a:spLocks noGrp="1"/>
          </p:cNvSpPr>
          <p:nvPr>
            <p:ph type="body" idx="3"/>
          </p:nvPr>
        </p:nvSpPr>
        <p:spPr>
          <a:xfrm>
            <a:off x="430238" y="8532911"/>
            <a:ext cx="17425936" cy="14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78"/>
          <p:cNvSpPr txBox="1">
            <a:spLocks noGrp="1"/>
          </p:cNvSpPr>
          <p:nvPr>
            <p:ph type="body" idx="4"/>
          </p:nvPr>
        </p:nvSpPr>
        <p:spPr>
          <a:xfrm>
            <a:off x="1091352" y="2895600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78"/>
          <p:cNvSpPr/>
          <p:nvPr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78"/>
          <p:cNvSpPr txBox="1">
            <a:spLocks noGrp="1"/>
          </p:cNvSpPr>
          <p:nvPr>
            <p:ph type="body" idx="5"/>
          </p:nvPr>
        </p:nvSpPr>
        <p:spPr>
          <a:xfrm>
            <a:off x="1091352" y="4045528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78"/>
          <p:cNvSpPr/>
          <p:nvPr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78"/>
          <p:cNvSpPr txBox="1">
            <a:spLocks noGrp="1"/>
          </p:cNvSpPr>
          <p:nvPr>
            <p:ph type="body" idx="6"/>
          </p:nvPr>
        </p:nvSpPr>
        <p:spPr>
          <a:xfrm>
            <a:off x="1091352" y="5195455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78"/>
          <p:cNvSpPr/>
          <p:nvPr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7" name="Google Shape;247;p78"/>
          <p:cNvSpPr txBox="1">
            <a:spLocks noGrp="1"/>
          </p:cNvSpPr>
          <p:nvPr>
            <p:ph type="body" idx="7"/>
          </p:nvPr>
        </p:nvSpPr>
        <p:spPr>
          <a:xfrm>
            <a:off x="12558306" y="2898757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78"/>
          <p:cNvSpPr/>
          <p:nvPr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78"/>
          <p:cNvSpPr txBox="1">
            <a:spLocks noGrp="1"/>
          </p:cNvSpPr>
          <p:nvPr>
            <p:ph type="body" idx="8"/>
          </p:nvPr>
        </p:nvSpPr>
        <p:spPr>
          <a:xfrm>
            <a:off x="12558306" y="4048685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78"/>
          <p:cNvSpPr/>
          <p:nvPr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78"/>
          <p:cNvSpPr txBox="1">
            <a:spLocks noGrp="1"/>
          </p:cNvSpPr>
          <p:nvPr>
            <p:ph type="body" idx="9"/>
          </p:nvPr>
        </p:nvSpPr>
        <p:spPr>
          <a:xfrm>
            <a:off x="12558306" y="5198612"/>
            <a:ext cx="5277087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78"/>
          <p:cNvSpPr/>
          <p:nvPr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78"/>
          <p:cNvSpPr/>
          <p:nvPr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78"/>
          <p:cNvSpPr/>
          <p:nvPr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s">
  <p:cSld name="Devices">
    <p:bg>
      <p:bgPr>
        <a:solidFill>
          <a:schemeClr val="dk2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9"/>
          <p:cNvSpPr/>
          <p:nvPr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7" name="Google Shape;257;p7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9146" y="462980"/>
            <a:ext cx="7911618" cy="640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0301" y="1425361"/>
            <a:ext cx="3830770" cy="544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7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296" y="2706412"/>
            <a:ext cx="2044962" cy="416566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9"/>
          <p:cNvSpPr>
            <a:spLocks noGrp="1"/>
          </p:cNvSpPr>
          <p:nvPr>
            <p:ph type="pic" idx="2"/>
          </p:nvPr>
        </p:nvSpPr>
        <p:spPr>
          <a:xfrm>
            <a:off x="3394909" y="3236669"/>
            <a:ext cx="1709737" cy="310515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79"/>
          <p:cNvSpPr>
            <a:spLocks noGrp="1"/>
          </p:cNvSpPr>
          <p:nvPr>
            <p:ph type="pic" idx="3"/>
          </p:nvPr>
        </p:nvSpPr>
        <p:spPr>
          <a:xfrm>
            <a:off x="5489811" y="733010"/>
            <a:ext cx="7335815" cy="4056234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79"/>
          <p:cNvSpPr>
            <a:spLocks noGrp="1"/>
          </p:cNvSpPr>
          <p:nvPr>
            <p:ph type="pic" idx="4"/>
          </p:nvPr>
        </p:nvSpPr>
        <p:spPr>
          <a:xfrm>
            <a:off x="13257470" y="1924050"/>
            <a:ext cx="3314700" cy="4434585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79"/>
          <p:cNvSpPr txBox="1">
            <a:spLocks noGrp="1"/>
          </p:cNvSpPr>
          <p:nvPr>
            <p:ph type="title"/>
          </p:nvPr>
        </p:nvSpPr>
        <p:spPr>
          <a:xfrm>
            <a:off x="725714" y="6771615"/>
            <a:ext cx="16822057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79"/>
          <p:cNvSpPr/>
          <p:nvPr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79"/>
          <p:cNvSpPr txBox="1">
            <a:spLocks noGrp="1"/>
          </p:cNvSpPr>
          <p:nvPr>
            <p:ph type="body" idx="1"/>
          </p:nvPr>
        </p:nvSpPr>
        <p:spPr>
          <a:xfrm>
            <a:off x="430238" y="8432792"/>
            <a:ext cx="17425936" cy="1509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 1">
  <p:cSld name="Web 1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0"/>
          <p:cNvSpPr/>
          <p:nvPr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80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8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8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8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80"/>
          <p:cNvSpPr>
            <a:spLocks noGrp="1"/>
          </p:cNvSpPr>
          <p:nvPr>
            <p:ph type="pic" idx="2"/>
          </p:nvPr>
        </p:nvSpPr>
        <p:spPr>
          <a:xfrm>
            <a:off x="803048" y="3255738"/>
            <a:ext cx="8534400" cy="4800600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273" name="Google Shape;273;p80"/>
          <p:cNvSpPr/>
          <p:nvPr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 extrusionOk="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80"/>
          <p:cNvSpPr/>
          <p:nvPr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5" name="Google Shape;275;p80"/>
          <p:cNvGrpSpPr/>
          <p:nvPr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276" name="Google Shape;276;p80"/>
            <p:cNvSpPr/>
            <p:nvPr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80"/>
            <p:cNvSpPr/>
            <p:nvPr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80"/>
            <p:cNvSpPr/>
            <p:nvPr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9" name="Google Shape;279;p80"/>
          <p:cNvGrpSpPr/>
          <p:nvPr/>
        </p:nvGrpSpPr>
        <p:grpSpPr>
          <a:xfrm>
            <a:off x="8958034" y="2883357"/>
            <a:ext cx="200026" cy="190500"/>
            <a:chOff x="7781924" y="1704975"/>
            <a:chExt cx="200026" cy="190500"/>
          </a:xfrm>
        </p:grpSpPr>
        <p:sp>
          <p:nvSpPr>
            <p:cNvPr id="280" name="Google Shape;280;p80"/>
            <p:cNvSpPr/>
            <p:nvPr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80"/>
            <p:cNvSpPr/>
            <p:nvPr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80"/>
            <p:cNvSpPr/>
            <p:nvPr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solidFill>
              <a:srgbClr val="8D8D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3" name="Google Shape;283;p80"/>
          <p:cNvSpPr/>
          <p:nvPr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 extrusionOk="0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dk1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80"/>
          <p:cNvSpPr/>
          <p:nvPr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80"/>
          <p:cNvSpPr txBox="1">
            <a:spLocks noGrp="1"/>
          </p:cNvSpPr>
          <p:nvPr>
            <p:ph type="body" idx="3"/>
          </p:nvPr>
        </p:nvSpPr>
        <p:spPr>
          <a:xfrm>
            <a:off x="9782631" y="6715047"/>
            <a:ext cx="7794169" cy="225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80"/>
          <p:cNvSpPr txBox="1">
            <a:spLocks noGrp="1"/>
          </p:cNvSpPr>
          <p:nvPr>
            <p:ph type="body" idx="4"/>
          </p:nvPr>
        </p:nvSpPr>
        <p:spPr>
          <a:xfrm>
            <a:off x="10428801" y="2786683"/>
            <a:ext cx="7122599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80"/>
          <p:cNvSpPr/>
          <p:nvPr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80"/>
          <p:cNvSpPr txBox="1">
            <a:spLocks noGrp="1"/>
          </p:cNvSpPr>
          <p:nvPr>
            <p:ph type="body" idx="5"/>
          </p:nvPr>
        </p:nvSpPr>
        <p:spPr>
          <a:xfrm>
            <a:off x="10428801" y="3936611"/>
            <a:ext cx="7122599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80"/>
          <p:cNvSpPr/>
          <p:nvPr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0" name="Google Shape;290;p80"/>
          <p:cNvSpPr txBox="1">
            <a:spLocks noGrp="1"/>
          </p:cNvSpPr>
          <p:nvPr>
            <p:ph type="body" idx="6"/>
          </p:nvPr>
        </p:nvSpPr>
        <p:spPr>
          <a:xfrm>
            <a:off x="10428801" y="5086538"/>
            <a:ext cx="7122599" cy="98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80"/>
          <p:cNvSpPr/>
          <p:nvPr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80"/>
          <p:cNvSpPr/>
          <p:nvPr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80"/>
          <p:cNvSpPr/>
          <p:nvPr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 extrusionOk="0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80"/>
          <p:cNvSpPr/>
          <p:nvPr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5" name="Google Shape;295;p80"/>
          <p:cNvSpPr/>
          <p:nvPr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8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7" name="Google Shape;297;p80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" name="Google Shape;298;p80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p80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8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and Animated Texts">
  <p:cSld name="Big Image and Animated Text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1"/>
          <p:cNvSpPr>
            <a:spLocks noGrp="1"/>
          </p:cNvSpPr>
          <p:nvPr>
            <p:ph type="pic" idx="2"/>
          </p:nvPr>
        </p:nvSpPr>
        <p:spPr>
          <a:xfrm>
            <a:off x="2095500" y="0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03" name="Google Shape;303;p81"/>
          <p:cNvSpPr>
            <a:spLocks noGrp="1"/>
          </p:cNvSpPr>
          <p:nvPr>
            <p:ph type="body" idx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rgbClr val="0081A9">
              <a:alpha val="40000"/>
            </a:srgb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81"/>
          <p:cNvSpPr>
            <a:spLocks noGrp="1"/>
          </p:cNvSpPr>
          <p:nvPr>
            <p:ph type="body" idx="3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rgbClr val="0081A9">
              <a:alpha val="40000"/>
            </a:srgb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81"/>
          <p:cNvSpPr>
            <a:spLocks noGrp="1"/>
          </p:cNvSpPr>
          <p:nvPr>
            <p:ph type="body" idx="4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rgbClr val="0081A9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81"/>
          <p:cNvSpPr>
            <a:spLocks noGrp="1"/>
          </p:cNvSpPr>
          <p:nvPr>
            <p:ph type="body" idx="5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rgbClr val="0081A9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81"/>
          <p:cNvSpPr>
            <a:spLocks noGrp="1"/>
          </p:cNvSpPr>
          <p:nvPr>
            <p:ph type="body" idx="6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81"/>
          <p:cNvSpPr>
            <a:spLocks noGrp="1"/>
          </p:cNvSpPr>
          <p:nvPr>
            <p:ph type="body" idx="7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81"/>
          <p:cNvSpPr txBox="1">
            <a:spLocks noGrp="1"/>
          </p:cNvSpPr>
          <p:nvPr>
            <p:ph type="title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81"/>
          <p:cNvSpPr txBox="1">
            <a:spLocks noGrp="1"/>
          </p:cNvSpPr>
          <p:nvPr>
            <p:ph type="body" idx="8"/>
          </p:nvPr>
        </p:nvSpPr>
        <p:spPr>
          <a:xfrm>
            <a:off x="567171" y="7667281"/>
            <a:ext cx="7227000" cy="208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81"/>
          <p:cNvSpPr txBox="1">
            <a:spLocks noGrp="1"/>
          </p:cNvSpPr>
          <p:nvPr>
            <p:ph type="body" idx="9"/>
          </p:nvPr>
        </p:nvSpPr>
        <p:spPr>
          <a:xfrm rot="4250327">
            <a:off x="10978043" y="3220775"/>
            <a:ext cx="10698970" cy="401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0"/>
              <a:buNone/>
              <a:defRPr sz="17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81"/>
          <p:cNvSpPr txBox="1">
            <a:spLocks noGrp="1"/>
          </p:cNvSpPr>
          <p:nvPr>
            <p:ph type="body" idx="13"/>
          </p:nvPr>
        </p:nvSpPr>
        <p:spPr>
          <a:xfrm>
            <a:off x="661514" y="7485852"/>
            <a:ext cx="3240000" cy="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Image with Caption">
  <p:cSld name="Fullscreen Image with Caption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2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15" name="Google Shape;315;p82"/>
          <p:cNvSpPr txBox="1">
            <a:spLocks noGrp="1"/>
          </p:cNvSpPr>
          <p:nvPr>
            <p:ph type="title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dk2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screen Image ">
  <p:cSld name="Fullscreen Image 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3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&amp; Text 1">
  <p:cSld name="Big Image &amp; Text 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4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20" name="Google Shape;320;p84"/>
          <p:cNvSpPr txBox="1">
            <a:spLocks noGrp="1"/>
          </p:cNvSpPr>
          <p:nvPr>
            <p:ph type="title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dk2">
              <a:alpha val="4980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84"/>
          <p:cNvSpPr txBox="1">
            <a:spLocks noGrp="1"/>
          </p:cNvSpPr>
          <p:nvPr>
            <p:ph type="body" idx="1"/>
          </p:nvPr>
        </p:nvSpPr>
        <p:spPr>
          <a:xfrm>
            <a:off x="456406" y="6894738"/>
            <a:ext cx="173736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" name="Google Shape;15;p27"/>
          <p:cNvSpPr>
            <a:spLocks noGrp="1"/>
          </p:cNvSpPr>
          <p:nvPr>
            <p:ph type="body" idx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>
            <a:spLocks noGrp="1"/>
          </p:cNvSpPr>
          <p:nvPr>
            <p:ph type="body" idx="3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>
            <a:spLocks noGrp="1"/>
          </p:cNvSpPr>
          <p:nvPr>
            <p:ph type="body" idx="4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>
            <a:spLocks noGrp="1"/>
          </p:cNvSpPr>
          <p:nvPr>
            <p:ph type="body" idx="5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6"/>
          </p:nvPr>
        </p:nvSpPr>
        <p:spPr>
          <a:xfrm>
            <a:off x="16596034" y="2263180"/>
            <a:ext cx="1224136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>
            <a:spLocks noGrp="1"/>
          </p:cNvSpPr>
          <p:nvPr>
            <p:ph type="pic" idx="7"/>
          </p:nvPr>
        </p:nvSpPr>
        <p:spPr>
          <a:xfrm>
            <a:off x="13607486" y="5143872"/>
            <a:ext cx="1152363" cy="1152363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7"/>
          <p:cNvSpPr txBox="1">
            <a:spLocks noGrp="1"/>
          </p:cNvSpPr>
          <p:nvPr>
            <p:ph type="body" idx="8"/>
          </p:nvPr>
        </p:nvSpPr>
        <p:spPr>
          <a:xfrm>
            <a:off x="11015315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>
            <a:spLocks noGrp="1"/>
          </p:cNvSpPr>
          <p:nvPr>
            <p:ph type="body" idx="9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>
            <a:spLocks noGrp="1"/>
          </p:cNvSpPr>
          <p:nvPr>
            <p:ph type="body" idx="13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&amp; Text 2">
  <p:cSld name="Big Image &amp; Text 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5"/>
          <p:cNvSpPr>
            <a:spLocks noGrp="1"/>
          </p:cNvSpPr>
          <p:nvPr>
            <p:ph type="pic" idx="2"/>
          </p:nvPr>
        </p:nvSpPr>
        <p:spPr>
          <a:xfrm>
            <a:off x="0" y="-3175"/>
            <a:ext cx="18286413" cy="1028700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324" name="Google Shape;324;p85"/>
          <p:cNvSpPr txBox="1">
            <a:spLocks noGrp="1"/>
          </p:cNvSpPr>
          <p:nvPr>
            <p:ph type="body" idx="1"/>
          </p:nvPr>
        </p:nvSpPr>
        <p:spPr>
          <a:xfrm>
            <a:off x="-1" y="1016451"/>
            <a:ext cx="18286413" cy="1552575"/>
          </a:xfrm>
          <a:prstGeom prst="rect">
            <a:avLst/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85"/>
          <p:cNvSpPr txBox="1">
            <a:spLocks noGrp="1"/>
          </p:cNvSpPr>
          <p:nvPr>
            <p:ph type="body" idx="3"/>
          </p:nvPr>
        </p:nvSpPr>
        <p:spPr>
          <a:xfrm>
            <a:off x="456406" y="1016452"/>
            <a:ext cx="173736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Black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ext">
  <p:cSld name="Simple Text">
    <p:bg>
      <p:bgPr>
        <a:solidFill>
          <a:schemeClr val="dk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7"/>
          <p:cNvSpPr txBox="1">
            <a:spLocks noGrp="1"/>
          </p:cNvSpPr>
          <p:nvPr>
            <p:ph type="title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8"/>
          <p:cNvSpPr/>
          <p:nvPr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1" name="Google Shape;331;p88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8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3" name="Google Shape;333;p88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88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88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8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5b96092067_1_3549"/>
          <p:cNvSpPr/>
          <p:nvPr/>
        </p:nvSpPr>
        <p:spPr>
          <a:xfrm>
            <a:off x="9664871" y="2437214"/>
            <a:ext cx="1756200" cy="1756200"/>
          </a:xfrm>
          <a:prstGeom prst="ellipse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9" name="Google Shape;339;g25b96092067_1_3549"/>
          <p:cNvSpPr/>
          <p:nvPr/>
        </p:nvSpPr>
        <p:spPr>
          <a:xfrm>
            <a:off x="1045031" y="5921829"/>
            <a:ext cx="1756200" cy="1756200"/>
          </a:xfrm>
          <a:prstGeom prst="ellipse">
            <a:avLst/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0" name="Google Shape;340;g25b96092067_1_354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g25b96092067_1_354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g25b96092067_1_354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43" name="Google Shape;343;g25b96092067_1_354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g25b96092067_1_3549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5" name="Google Shape;345;g25b96092067_1_3549"/>
          <p:cNvSpPr>
            <a:spLocks noGrp="1"/>
          </p:cNvSpPr>
          <p:nvPr>
            <p:ph type="pic" idx="2"/>
          </p:nvPr>
        </p:nvSpPr>
        <p:spPr>
          <a:xfrm>
            <a:off x="9519784" y="3626742"/>
            <a:ext cx="8766600" cy="3753900"/>
          </a:xfrm>
          <a:prstGeom prst="rect">
            <a:avLst/>
          </a:prstGeom>
          <a:solidFill>
            <a:srgbClr val="FED9E3"/>
          </a:solidFill>
          <a:ln>
            <a:noFill/>
          </a:ln>
        </p:spPr>
      </p:sp>
      <p:sp>
        <p:nvSpPr>
          <p:cNvPr id="346" name="Google Shape;346;g25b96092067_1_3549"/>
          <p:cNvSpPr txBox="1">
            <a:spLocks noGrp="1"/>
          </p:cNvSpPr>
          <p:nvPr>
            <p:ph type="body" idx="3"/>
          </p:nvPr>
        </p:nvSpPr>
        <p:spPr>
          <a:xfrm>
            <a:off x="1940796" y="6513388"/>
            <a:ext cx="6833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g25b96092067_1_3549"/>
          <p:cNvSpPr txBox="1">
            <a:spLocks noGrp="1"/>
          </p:cNvSpPr>
          <p:nvPr>
            <p:ph type="body" idx="4"/>
          </p:nvPr>
        </p:nvSpPr>
        <p:spPr>
          <a:xfrm>
            <a:off x="2709066" y="7271656"/>
            <a:ext cx="60867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g25b96092067_1_3549"/>
          <p:cNvSpPr txBox="1">
            <a:spLocks noGrp="1"/>
          </p:cNvSpPr>
          <p:nvPr>
            <p:ph type="body" idx="5"/>
          </p:nvPr>
        </p:nvSpPr>
        <p:spPr>
          <a:xfrm>
            <a:off x="10647831" y="2696964"/>
            <a:ext cx="6833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g25b96092067_1_3549"/>
          <p:cNvSpPr txBox="1">
            <a:spLocks noGrp="1"/>
          </p:cNvSpPr>
          <p:nvPr>
            <p:ph type="body" idx="6"/>
          </p:nvPr>
        </p:nvSpPr>
        <p:spPr>
          <a:xfrm>
            <a:off x="9509009" y="7467596"/>
            <a:ext cx="7763100" cy="16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g25b96092067_1_3549"/>
          <p:cNvSpPr>
            <a:spLocks noGrp="1"/>
          </p:cNvSpPr>
          <p:nvPr>
            <p:ph type="pic" idx="7"/>
          </p:nvPr>
        </p:nvSpPr>
        <p:spPr>
          <a:xfrm>
            <a:off x="0" y="2632513"/>
            <a:ext cx="8766600" cy="3753900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351" name="Google Shape;351;g25b96092067_1_3549"/>
          <p:cNvSpPr/>
          <p:nvPr/>
        </p:nvSpPr>
        <p:spPr>
          <a:xfrm>
            <a:off x="540658" y="7173684"/>
            <a:ext cx="1008600" cy="1008600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g25b96092067_1_3549"/>
          <p:cNvSpPr/>
          <p:nvPr/>
        </p:nvSpPr>
        <p:spPr>
          <a:xfrm>
            <a:off x="11165457" y="1867529"/>
            <a:ext cx="878100" cy="878100"/>
          </a:xfrm>
          <a:prstGeom prst="ellipse">
            <a:avLst/>
          </a:prstGeom>
          <a:solidFill>
            <a:srgbClr val="FE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3" name="Google Shape;353;g25b96092067_1_3549"/>
          <p:cNvSpPr/>
          <p:nvPr/>
        </p:nvSpPr>
        <p:spPr>
          <a:xfrm>
            <a:off x="0" y="6386286"/>
            <a:ext cx="8766600" cy="94200"/>
          </a:xfrm>
          <a:prstGeom prst="rect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g25b96092067_1_3549"/>
          <p:cNvSpPr/>
          <p:nvPr/>
        </p:nvSpPr>
        <p:spPr>
          <a:xfrm>
            <a:off x="9519784" y="3531926"/>
            <a:ext cx="8766600" cy="94200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FED9E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and Text">
  <p:cSld name="1 Image and Tex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5b96092067_1_474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g25b96092067_1_474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g25b96092067_1_474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59" name="Google Shape;359;g25b96092067_1_474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g25b96092067_1_4741"/>
          <p:cNvSpPr/>
          <p:nvPr/>
        </p:nvSpPr>
        <p:spPr>
          <a:xfrm>
            <a:off x="3238550" y="1399084"/>
            <a:ext cx="32403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g25b96092067_1_4741"/>
          <p:cNvSpPr/>
          <p:nvPr/>
        </p:nvSpPr>
        <p:spPr>
          <a:xfrm>
            <a:off x="6297509" y="6731486"/>
            <a:ext cx="812100" cy="81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g25b96092067_1_4741"/>
          <p:cNvSpPr/>
          <p:nvPr/>
        </p:nvSpPr>
        <p:spPr>
          <a:xfrm>
            <a:off x="2067923" y="3222046"/>
            <a:ext cx="5060400" cy="5060400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g25b96092067_1_4741"/>
          <p:cNvSpPr/>
          <p:nvPr/>
        </p:nvSpPr>
        <p:spPr>
          <a:xfrm>
            <a:off x="1465789" y="3814949"/>
            <a:ext cx="1368300" cy="136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g25b96092067_1_4741"/>
          <p:cNvSpPr/>
          <p:nvPr/>
        </p:nvSpPr>
        <p:spPr>
          <a:xfrm>
            <a:off x="1904038" y="3097899"/>
            <a:ext cx="5060400" cy="50604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g25b96092067_1_4741"/>
          <p:cNvSpPr>
            <a:spLocks noGrp="1"/>
          </p:cNvSpPr>
          <p:nvPr>
            <p:ph type="pic" idx="2"/>
          </p:nvPr>
        </p:nvSpPr>
        <p:spPr>
          <a:xfrm>
            <a:off x="2067923" y="3222046"/>
            <a:ext cx="4916400" cy="49164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g25b96092067_1_4741"/>
          <p:cNvSpPr/>
          <p:nvPr/>
        </p:nvSpPr>
        <p:spPr>
          <a:xfrm>
            <a:off x="771779" y="3078030"/>
            <a:ext cx="864000" cy="86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g25b96092067_1_4741"/>
          <p:cNvSpPr/>
          <p:nvPr/>
        </p:nvSpPr>
        <p:spPr>
          <a:xfrm>
            <a:off x="2149865" y="3125836"/>
            <a:ext cx="432000" cy="432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8" name="Google Shape;368;g25b96092067_1_4741"/>
          <p:cNvSpPr/>
          <p:nvPr/>
        </p:nvSpPr>
        <p:spPr>
          <a:xfrm>
            <a:off x="7300185" y="6347336"/>
            <a:ext cx="486900" cy="486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g25b96092067_1_4741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3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g25b96092067_1_4741"/>
          <p:cNvSpPr/>
          <p:nvPr/>
        </p:nvSpPr>
        <p:spPr>
          <a:xfrm>
            <a:off x="8155077" y="4097534"/>
            <a:ext cx="32403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1" name="Google Shape;371;g25b96092067_1_4741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3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89" name="Google Shape;389;p2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2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3" name="Google Shape;393;p25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25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25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25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7" name="Google Shape;397;p25"/>
          <p:cNvSpPr txBox="1">
            <a:spLocks noGrp="1"/>
          </p:cNvSpPr>
          <p:nvPr>
            <p:ph type="body" idx="6"/>
          </p:nvPr>
        </p:nvSpPr>
        <p:spPr>
          <a:xfrm>
            <a:off x="610258" y="2263180"/>
            <a:ext cx="1224136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8" name="Google Shape;398;p25"/>
          <p:cNvSpPr>
            <a:spLocks noGrp="1"/>
          </p:cNvSpPr>
          <p:nvPr>
            <p:ph type="pic" idx="7"/>
          </p:nvPr>
        </p:nvSpPr>
        <p:spPr>
          <a:xfrm>
            <a:off x="3457832" y="5143872"/>
            <a:ext cx="1152363" cy="1152363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25"/>
          <p:cNvSpPr txBox="1">
            <a:spLocks noGrp="1"/>
          </p:cNvSpPr>
          <p:nvPr>
            <p:ph type="body" idx="8"/>
          </p:nvPr>
        </p:nvSpPr>
        <p:spPr>
          <a:xfrm>
            <a:off x="865661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0" name="Google Shape;400;p25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25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2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06" name="Google Shape;406;p2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2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8"/>
          <p:cNvSpPr/>
          <p:nvPr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28"/>
          <p:cNvSpPr/>
          <p:nvPr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2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2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14" name="Google Shape;414;p2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2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28"/>
          <p:cNvSpPr>
            <a:spLocks noGrp="1"/>
          </p:cNvSpPr>
          <p:nvPr>
            <p:ph type="pic" idx="2"/>
          </p:nvPr>
        </p:nvSpPr>
        <p:spPr>
          <a:xfrm>
            <a:off x="9519784" y="3626742"/>
            <a:ext cx="8766629" cy="3753773"/>
          </a:xfrm>
          <a:prstGeom prst="rect">
            <a:avLst/>
          </a:prstGeom>
          <a:solidFill>
            <a:srgbClr val="FED9E3"/>
          </a:solidFill>
          <a:ln>
            <a:noFill/>
          </a:ln>
        </p:spPr>
      </p:sp>
      <p:sp>
        <p:nvSpPr>
          <p:cNvPr id="417" name="Google Shape;417;p28"/>
          <p:cNvSpPr txBox="1">
            <a:spLocks noGrp="1"/>
          </p:cNvSpPr>
          <p:nvPr>
            <p:ph type="body" idx="3"/>
          </p:nvPr>
        </p:nvSpPr>
        <p:spPr>
          <a:xfrm>
            <a:off x="1940796" y="6513388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28"/>
          <p:cNvSpPr txBox="1">
            <a:spLocks noGrp="1"/>
          </p:cNvSpPr>
          <p:nvPr>
            <p:ph type="body" idx="4"/>
          </p:nvPr>
        </p:nvSpPr>
        <p:spPr>
          <a:xfrm>
            <a:off x="2709066" y="7271656"/>
            <a:ext cx="6086591" cy="211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28"/>
          <p:cNvSpPr txBox="1">
            <a:spLocks noGrp="1"/>
          </p:cNvSpPr>
          <p:nvPr>
            <p:ph type="body" idx="5"/>
          </p:nvPr>
        </p:nvSpPr>
        <p:spPr>
          <a:xfrm>
            <a:off x="10647831" y="2696964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28"/>
          <p:cNvSpPr txBox="1">
            <a:spLocks noGrp="1"/>
          </p:cNvSpPr>
          <p:nvPr>
            <p:ph type="body" idx="6"/>
          </p:nvPr>
        </p:nvSpPr>
        <p:spPr>
          <a:xfrm>
            <a:off x="9509009" y="7467596"/>
            <a:ext cx="7762991" cy="163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28"/>
          <p:cNvSpPr>
            <a:spLocks noGrp="1"/>
          </p:cNvSpPr>
          <p:nvPr>
            <p:ph type="pic" idx="7"/>
          </p:nvPr>
        </p:nvSpPr>
        <p:spPr>
          <a:xfrm>
            <a:off x="0" y="2632513"/>
            <a:ext cx="8766629" cy="3753773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422" name="Google Shape;422;p28"/>
          <p:cNvSpPr/>
          <p:nvPr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28"/>
          <p:cNvSpPr/>
          <p:nvPr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rgbClr val="FE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28"/>
          <p:cNvSpPr/>
          <p:nvPr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28"/>
          <p:cNvSpPr/>
          <p:nvPr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FED9E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" name="Google Shape;26;p30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6"/>
          </p:nvPr>
        </p:nvSpPr>
        <p:spPr>
          <a:xfrm>
            <a:off x="610258" y="2263180"/>
            <a:ext cx="1224136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>
            <a:spLocks noGrp="1"/>
          </p:cNvSpPr>
          <p:nvPr>
            <p:ph type="pic" idx="7"/>
          </p:nvPr>
        </p:nvSpPr>
        <p:spPr>
          <a:xfrm>
            <a:off x="3457832" y="5143872"/>
            <a:ext cx="1152363" cy="1152363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30"/>
          <p:cNvSpPr txBox="1">
            <a:spLocks noGrp="1"/>
          </p:cNvSpPr>
          <p:nvPr>
            <p:ph type="body" idx="8"/>
          </p:nvPr>
        </p:nvSpPr>
        <p:spPr>
          <a:xfrm>
            <a:off x="865661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and Text">
  <p:cSld name="1 Image and Text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30" name="Google Shape;430;p2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2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29"/>
          <p:cNvSpPr/>
          <p:nvPr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29"/>
          <p:cNvSpPr/>
          <p:nvPr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29"/>
          <p:cNvSpPr/>
          <p:nvPr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29"/>
          <p:cNvSpPr/>
          <p:nvPr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29"/>
          <p:cNvSpPr>
            <a:spLocks noGrp="1"/>
          </p:cNvSpPr>
          <p:nvPr>
            <p:ph type="pic" idx="2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29"/>
          <p:cNvSpPr/>
          <p:nvPr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29"/>
          <p:cNvSpPr/>
          <p:nvPr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29"/>
          <p:cNvSpPr/>
          <p:nvPr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29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2894" cy="3867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29"/>
          <p:cNvSpPr/>
          <p:nvPr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29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289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1"/>
          <p:cNvSpPr/>
          <p:nvPr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31"/>
          <p:cNvSpPr/>
          <p:nvPr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31"/>
          <p:cNvSpPr/>
          <p:nvPr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31"/>
          <p:cNvSpPr/>
          <p:nvPr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31"/>
          <p:cNvSpPr/>
          <p:nvPr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31"/>
          <p:cNvSpPr/>
          <p:nvPr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31"/>
          <p:cNvSpPr/>
          <p:nvPr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31"/>
          <p:cNvSpPr/>
          <p:nvPr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3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3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3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56" name="Google Shape;456;p3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3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31"/>
          <p:cNvSpPr txBox="1">
            <a:spLocks noGrp="1"/>
          </p:cNvSpPr>
          <p:nvPr>
            <p:ph type="body" idx="2"/>
          </p:nvPr>
        </p:nvSpPr>
        <p:spPr>
          <a:xfrm>
            <a:off x="1644014" y="5856370"/>
            <a:ext cx="463577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31"/>
          <p:cNvSpPr txBox="1">
            <a:spLocks noGrp="1"/>
          </p:cNvSpPr>
          <p:nvPr>
            <p:ph type="body" idx="3"/>
          </p:nvPr>
        </p:nvSpPr>
        <p:spPr>
          <a:xfrm>
            <a:off x="1611086" y="6735723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31"/>
          <p:cNvSpPr/>
          <p:nvPr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31"/>
          <p:cNvSpPr txBox="1">
            <a:spLocks noGrp="1"/>
          </p:cNvSpPr>
          <p:nvPr>
            <p:ph type="body" idx="4"/>
          </p:nvPr>
        </p:nvSpPr>
        <p:spPr>
          <a:xfrm>
            <a:off x="6801600" y="5854026"/>
            <a:ext cx="467689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31"/>
          <p:cNvSpPr txBox="1">
            <a:spLocks noGrp="1"/>
          </p:cNvSpPr>
          <p:nvPr>
            <p:ph type="body" idx="5"/>
          </p:nvPr>
        </p:nvSpPr>
        <p:spPr>
          <a:xfrm>
            <a:off x="6804346" y="6733379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31"/>
          <p:cNvSpPr/>
          <p:nvPr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31"/>
          <p:cNvSpPr txBox="1">
            <a:spLocks noGrp="1"/>
          </p:cNvSpPr>
          <p:nvPr>
            <p:ph type="body" idx="6"/>
          </p:nvPr>
        </p:nvSpPr>
        <p:spPr>
          <a:xfrm>
            <a:off x="11961877" y="5856370"/>
            <a:ext cx="467689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31"/>
          <p:cNvSpPr txBox="1">
            <a:spLocks noGrp="1"/>
          </p:cNvSpPr>
          <p:nvPr>
            <p:ph type="body" idx="7"/>
          </p:nvPr>
        </p:nvSpPr>
        <p:spPr>
          <a:xfrm>
            <a:off x="11959179" y="6735723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31"/>
          <p:cNvSpPr/>
          <p:nvPr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31"/>
          <p:cNvSpPr txBox="1">
            <a:spLocks noGrp="1"/>
          </p:cNvSpPr>
          <p:nvPr>
            <p:ph type="body" idx="8"/>
          </p:nvPr>
        </p:nvSpPr>
        <p:spPr>
          <a:xfrm>
            <a:off x="2571075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31"/>
          <p:cNvSpPr txBox="1">
            <a:spLocks noGrp="1"/>
          </p:cNvSpPr>
          <p:nvPr>
            <p:ph type="body" idx="9"/>
          </p:nvPr>
        </p:nvSpPr>
        <p:spPr>
          <a:xfrm>
            <a:off x="7736150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31"/>
          <p:cNvSpPr txBox="1">
            <a:spLocks noGrp="1"/>
          </p:cNvSpPr>
          <p:nvPr>
            <p:ph type="body" idx="13"/>
          </p:nvPr>
        </p:nvSpPr>
        <p:spPr>
          <a:xfrm>
            <a:off x="12901225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3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74" name="Google Shape;474;p32"/>
          <p:cNvSpPr txBox="1">
            <a:spLocks noGrp="1"/>
          </p:cNvSpPr>
          <p:nvPr>
            <p:ph type="body" idx="1"/>
          </p:nvPr>
        </p:nvSpPr>
        <p:spPr>
          <a:xfrm>
            <a:off x="1078310" y="4279404"/>
            <a:ext cx="16200313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5" name="Google Shape;475;p32"/>
          <p:cNvSpPr/>
          <p:nvPr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32"/>
          <p:cNvSpPr txBox="1">
            <a:spLocks noGrp="1"/>
          </p:cNvSpPr>
          <p:nvPr>
            <p:ph type="body" idx="2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3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3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3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82" name="Google Shape;482;p3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3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33"/>
          <p:cNvSpPr/>
          <p:nvPr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p33"/>
          <p:cNvSpPr/>
          <p:nvPr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33"/>
          <p:cNvSpPr txBox="1">
            <a:spLocks noGrp="1"/>
          </p:cNvSpPr>
          <p:nvPr>
            <p:ph type="body" idx="2"/>
          </p:nvPr>
        </p:nvSpPr>
        <p:spPr>
          <a:xfrm>
            <a:off x="2023050" y="3745801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33"/>
          <p:cNvSpPr txBox="1">
            <a:spLocks noGrp="1"/>
          </p:cNvSpPr>
          <p:nvPr>
            <p:ph type="body" idx="3"/>
          </p:nvPr>
        </p:nvSpPr>
        <p:spPr>
          <a:xfrm>
            <a:off x="2709065" y="4451978"/>
            <a:ext cx="13938025" cy="322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2 Column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3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3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492" name="Google Shape;492;p3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3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34"/>
          <p:cNvSpPr/>
          <p:nvPr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34"/>
          <p:cNvSpPr/>
          <p:nvPr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34"/>
          <p:cNvSpPr txBox="1">
            <a:spLocks noGrp="1"/>
          </p:cNvSpPr>
          <p:nvPr>
            <p:ph type="body" idx="2"/>
          </p:nvPr>
        </p:nvSpPr>
        <p:spPr>
          <a:xfrm>
            <a:off x="2023051" y="3178605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34"/>
          <p:cNvSpPr txBox="1">
            <a:spLocks noGrp="1"/>
          </p:cNvSpPr>
          <p:nvPr>
            <p:ph type="body" idx="3"/>
          </p:nvPr>
        </p:nvSpPr>
        <p:spPr>
          <a:xfrm>
            <a:off x="2709066" y="3884782"/>
            <a:ext cx="6147552" cy="472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34"/>
          <p:cNvSpPr/>
          <p:nvPr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9" name="Google Shape;499;p34"/>
          <p:cNvSpPr/>
          <p:nvPr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0" name="Google Shape;500;p34"/>
          <p:cNvSpPr txBox="1">
            <a:spLocks noGrp="1"/>
          </p:cNvSpPr>
          <p:nvPr>
            <p:ph type="body" idx="4"/>
          </p:nvPr>
        </p:nvSpPr>
        <p:spPr>
          <a:xfrm>
            <a:off x="10272884" y="3175508"/>
            <a:ext cx="6833566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34"/>
          <p:cNvSpPr txBox="1">
            <a:spLocks noGrp="1"/>
          </p:cNvSpPr>
          <p:nvPr>
            <p:ph type="body" idx="5"/>
          </p:nvPr>
        </p:nvSpPr>
        <p:spPr>
          <a:xfrm>
            <a:off x="10958899" y="3881685"/>
            <a:ext cx="6147552" cy="472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2">
  <p:cSld name="2 Columns 2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3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3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06" name="Google Shape;506;p3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7" name="Google Shape;507;p35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08" name="Google Shape;508;p35"/>
          <p:cNvGrpSpPr/>
          <p:nvPr/>
        </p:nvGrpSpPr>
        <p:grpSpPr>
          <a:xfrm>
            <a:off x="0" y="2814604"/>
            <a:ext cx="9664975" cy="3312368"/>
            <a:chOff x="0" y="2839244"/>
            <a:chExt cx="9664975" cy="3312368"/>
          </a:xfrm>
        </p:grpSpPr>
        <p:sp>
          <p:nvSpPr>
            <p:cNvPr id="509" name="Google Shape;509;p35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11" name="Google Shape;511;p35"/>
          <p:cNvGrpSpPr/>
          <p:nvPr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</p:grpSpPr>
        <p:sp>
          <p:nvSpPr>
            <p:cNvPr id="512" name="Google Shape;512;p35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14" name="Google Shape;514;p35"/>
          <p:cNvSpPr txBox="1">
            <a:spLocks noGrp="1"/>
          </p:cNvSpPr>
          <p:nvPr>
            <p:ph type="body" idx="2"/>
          </p:nvPr>
        </p:nvSpPr>
        <p:spPr>
          <a:xfrm>
            <a:off x="834889" y="3103641"/>
            <a:ext cx="7401338" cy="28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i="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35"/>
          <p:cNvSpPr txBox="1">
            <a:spLocks noGrp="1"/>
          </p:cNvSpPr>
          <p:nvPr>
            <p:ph type="body" idx="3"/>
          </p:nvPr>
        </p:nvSpPr>
        <p:spPr>
          <a:xfrm>
            <a:off x="10065028" y="3605358"/>
            <a:ext cx="7401338" cy="28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i="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16" name="Google Shape;516;p35"/>
          <p:cNvGrpSpPr/>
          <p:nvPr/>
        </p:nvGrpSpPr>
        <p:grpSpPr>
          <a:xfrm>
            <a:off x="0" y="6111441"/>
            <a:ext cx="9701241" cy="119030"/>
            <a:chOff x="0" y="6111441"/>
            <a:chExt cx="9701241" cy="119030"/>
          </a:xfrm>
        </p:grpSpPr>
        <p:sp>
          <p:nvSpPr>
            <p:cNvPr id="517" name="Google Shape;517;p35"/>
            <p:cNvSpPr/>
            <p:nvPr/>
          </p:nvSpPr>
          <p:spPr>
            <a:xfrm>
              <a:off x="0" y="6126973"/>
              <a:ext cx="9657281" cy="103498"/>
            </a:xfrm>
            <a:prstGeom prst="rect">
              <a:avLst/>
            </a:prstGeom>
            <a:solidFill>
              <a:srgbClr val="B7DF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rgbClr val="FED9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solidFill>
              <a:srgbClr val="B7DF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rgbClr val="FED9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19" name="Google Shape;519;p35"/>
          <p:cNvGrpSpPr/>
          <p:nvPr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</p:grpSpPr>
        <p:sp>
          <p:nvSpPr>
            <p:cNvPr id="520" name="Google Shape;520;p35"/>
            <p:cNvSpPr/>
            <p:nvPr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solidFill>
              <a:srgbClr val="FD9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solidFill>
              <a:srgbClr val="FD9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2" name="Google Shape;522;p35"/>
          <p:cNvSpPr txBox="1">
            <a:spLocks noGrp="1"/>
          </p:cNvSpPr>
          <p:nvPr>
            <p:ph type="body" idx="4"/>
          </p:nvPr>
        </p:nvSpPr>
        <p:spPr>
          <a:xfrm>
            <a:off x="829466" y="6348582"/>
            <a:ext cx="7412834" cy="189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3" name="Google Shape;523;p35"/>
          <p:cNvSpPr txBox="1">
            <a:spLocks noGrp="1"/>
          </p:cNvSpPr>
          <p:nvPr>
            <p:ph type="body" idx="5"/>
          </p:nvPr>
        </p:nvSpPr>
        <p:spPr>
          <a:xfrm>
            <a:off x="10054379" y="6729738"/>
            <a:ext cx="7412834" cy="1893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3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3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28" name="Google Shape;528;p3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9" name="Google Shape;529;p3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0" name="Google Shape;530;p36"/>
          <p:cNvSpPr/>
          <p:nvPr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1" name="Google Shape;531;p36"/>
          <p:cNvSpPr/>
          <p:nvPr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" name="Google Shape;532;p36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36"/>
          <p:cNvSpPr txBox="1">
            <a:spLocks noGrp="1"/>
          </p:cNvSpPr>
          <p:nvPr>
            <p:ph type="body" idx="3"/>
          </p:nvPr>
        </p:nvSpPr>
        <p:spPr>
          <a:xfrm>
            <a:off x="2709065" y="3362068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36"/>
          <p:cNvSpPr/>
          <p:nvPr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p36"/>
          <p:cNvSpPr/>
          <p:nvPr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36"/>
          <p:cNvSpPr txBox="1">
            <a:spLocks noGrp="1"/>
          </p:cNvSpPr>
          <p:nvPr>
            <p:ph type="body" idx="4"/>
          </p:nvPr>
        </p:nvSpPr>
        <p:spPr>
          <a:xfrm>
            <a:off x="2023050" y="4866245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7" name="Google Shape;537;p36"/>
          <p:cNvSpPr txBox="1">
            <a:spLocks noGrp="1"/>
          </p:cNvSpPr>
          <p:nvPr>
            <p:ph type="body" idx="5"/>
          </p:nvPr>
        </p:nvSpPr>
        <p:spPr>
          <a:xfrm>
            <a:off x="2709065" y="5572422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8" name="Google Shape;538;p36"/>
          <p:cNvSpPr/>
          <p:nvPr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p36"/>
          <p:cNvSpPr/>
          <p:nvPr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0" name="Google Shape;540;p36"/>
          <p:cNvSpPr txBox="1">
            <a:spLocks noGrp="1"/>
          </p:cNvSpPr>
          <p:nvPr>
            <p:ph type="body" idx="6"/>
          </p:nvPr>
        </p:nvSpPr>
        <p:spPr>
          <a:xfrm>
            <a:off x="2023050" y="7076598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1" name="Google Shape;541;p36"/>
          <p:cNvSpPr txBox="1">
            <a:spLocks noGrp="1"/>
          </p:cNvSpPr>
          <p:nvPr>
            <p:ph type="body" idx="7"/>
          </p:nvPr>
        </p:nvSpPr>
        <p:spPr>
          <a:xfrm>
            <a:off x="2709065" y="7782775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2">
  <p:cSld name="3 Columns 2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3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3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46" name="Google Shape;546;p3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7" name="Google Shape;547;p37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37"/>
          <p:cNvSpPr/>
          <p:nvPr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9" name="Google Shape;549;p37"/>
          <p:cNvSpPr/>
          <p:nvPr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37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37"/>
          <p:cNvSpPr txBox="1">
            <a:spLocks noGrp="1"/>
          </p:cNvSpPr>
          <p:nvPr>
            <p:ph type="body" idx="3"/>
          </p:nvPr>
        </p:nvSpPr>
        <p:spPr>
          <a:xfrm>
            <a:off x="2709065" y="3362068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37"/>
          <p:cNvSpPr/>
          <p:nvPr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37"/>
          <p:cNvSpPr/>
          <p:nvPr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37"/>
          <p:cNvSpPr txBox="1">
            <a:spLocks noGrp="1"/>
          </p:cNvSpPr>
          <p:nvPr>
            <p:ph type="body" idx="4"/>
          </p:nvPr>
        </p:nvSpPr>
        <p:spPr>
          <a:xfrm>
            <a:off x="2023050" y="4866245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5" name="Google Shape;555;p37"/>
          <p:cNvSpPr txBox="1">
            <a:spLocks noGrp="1"/>
          </p:cNvSpPr>
          <p:nvPr>
            <p:ph type="body" idx="5"/>
          </p:nvPr>
        </p:nvSpPr>
        <p:spPr>
          <a:xfrm>
            <a:off x="2709065" y="5572422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6" name="Google Shape;556;p37"/>
          <p:cNvSpPr/>
          <p:nvPr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7" name="Google Shape;557;p37"/>
          <p:cNvSpPr/>
          <p:nvPr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p37"/>
          <p:cNvSpPr txBox="1">
            <a:spLocks noGrp="1"/>
          </p:cNvSpPr>
          <p:nvPr>
            <p:ph type="body" idx="6"/>
          </p:nvPr>
        </p:nvSpPr>
        <p:spPr>
          <a:xfrm>
            <a:off x="2021917" y="7082422"/>
            <a:ext cx="74268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37"/>
          <p:cNvSpPr txBox="1">
            <a:spLocks noGrp="1"/>
          </p:cNvSpPr>
          <p:nvPr>
            <p:ph type="body" idx="7"/>
          </p:nvPr>
        </p:nvSpPr>
        <p:spPr>
          <a:xfrm>
            <a:off x="2707932" y="7788599"/>
            <a:ext cx="13938025" cy="127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">
  <p:cSld name="4 Columns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3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64" name="Google Shape;564;p3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3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38"/>
          <p:cNvSpPr/>
          <p:nvPr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p38"/>
          <p:cNvSpPr/>
          <p:nvPr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8" name="Google Shape;568;p38"/>
          <p:cNvSpPr txBox="1">
            <a:spLocks noGrp="1"/>
          </p:cNvSpPr>
          <p:nvPr>
            <p:ph type="body" idx="2"/>
          </p:nvPr>
        </p:nvSpPr>
        <p:spPr>
          <a:xfrm>
            <a:off x="2023050" y="2655891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38"/>
          <p:cNvSpPr txBox="1">
            <a:spLocks noGrp="1"/>
          </p:cNvSpPr>
          <p:nvPr>
            <p:ph type="body" idx="3"/>
          </p:nvPr>
        </p:nvSpPr>
        <p:spPr>
          <a:xfrm>
            <a:off x="2709066" y="3362068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0" name="Google Shape;570;p38"/>
          <p:cNvSpPr/>
          <p:nvPr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38"/>
          <p:cNvSpPr/>
          <p:nvPr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38"/>
          <p:cNvSpPr txBox="1">
            <a:spLocks noGrp="1"/>
          </p:cNvSpPr>
          <p:nvPr>
            <p:ph type="body" idx="4"/>
          </p:nvPr>
        </p:nvSpPr>
        <p:spPr>
          <a:xfrm>
            <a:off x="2023050" y="6070930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3" name="Google Shape;573;p38"/>
          <p:cNvSpPr txBox="1">
            <a:spLocks noGrp="1"/>
          </p:cNvSpPr>
          <p:nvPr>
            <p:ph type="body" idx="5"/>
          </p:nvPr>
        </p:nvSpPr>
        <p:spPr>
          <a:xfrm>
            <a:off x="2709066" y="6777107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4" name="Google Shape;574;p38"/>
          <p:cNvSpPr/>
          <p:nvPr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38"/>
          <p:cNvSpPr/>
          <p:nvPr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6" name="Google Shape;576;p38"/>
          <p:cNvSpPr txBox="1">
            <a:spLocks noGrp="1"/>
          </p:cNvSpPr>
          <p:nvPr>
            <p:ph type="body" idx="6"/>
          </p:nvPr>
        </p:nvSpPr>
        <p:spPr>
          <a:xfrm>
            <a:off x="10229336" y="2658941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38"/>
          <p:cNvSpPr txBox="1">
            <a:spLocks noGrp="1"/>
          </p:cNvSpPr>
          <p:nvPr>
            <p:ph type="body" idx="7"/>
          </p:nvPr>
        </p:nvSpPr>
        <p:spPr>
          <a:xfrm>
            <a:off x="10915352" y="3365118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38"/>
          <p:cNvSpPr/>
          <p:nvPr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p38"/>
          <p:cNvSpPr/>
          <p:nvPr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0" name="Google Shape;580;p38"/>
          <p:cNvSpPr txBox="1">
            <a:spLocks noGrp="1"/>
          </p:cNvSpPr>
          <p:nvPr>
            <p:ph type="body" idx="8"/>
          </p:nvPr>
        </p:nvSpPr>
        <p:spPr>
          <a:xfrm>
            <a:off x="10229336" y="6073980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38"/>
          <p:cNvSpPr txBox="1">
            <a:spLocks noGrp="1"/>
          </p:cNvSpPr>
          <p:nvPr>
            <p:ph type="body" idx="9"/>
          </p:nvPr>
        </p:nvSpPr>
        <p:spPr>
          <a:xfrm>
            <a:off x="10915352" y="6780157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">
  <p:cSld name="Wide Image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3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3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86" name="Google Shape;586;p3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3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8" name="Google Shape;588;p39"/>
          <p:cNvSpPr>
            <a:spLocks noGrp="1"/>
          </p:cNvSpPr>
          <p:nvPr>
            <p:ph type="pic" idx="2"/>
          </p:nvPr>
        </p:nvSpPr>
        <p:spPr>
          <a:xfrm>
            <a:off x="0" y="2407196"/>
            <a:ext cx="18286412" cy="53724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89" name="Google Shape;589;p39"/>
          <p:cNvSpPr txBox="1">
            <a:spLocks noGrp="1"/>
          </p:cNvSpPr>
          <p:nvPr>
            <p:ph type="body" idx="3"/>
          </p:nvPr>
        </p:nvSpPr>
        <p:spPr>
          <a:xfrm>
            <a:off x="1078310" y="8157264"/>
            <a:ext cx="16200313" cy="118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39"/>
          <p:cNvSpPr/>
          <p:nvPr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p39"/>
          <p:cNvSpPr txBox="1">
            <a:spLocks noGrp="1"/>
          </p:cNvSpPr>
          <p:nvPr>
            <p:ph type="body" idx="4"/>
          </p:nvPr>
        </p:nvSpPr>
        <p:spPr>
          <a:xfrm>
            <a:off x="0" y="6647543"/>
            <a:ext cx="18286413" cy="1146629"/>
          </a:xfrm>
          <a:prstGeom prst="rect">
            <a:avLst/>
          </a:prstGeom>
          <a:solidFill>
            <a:srgbClr val="0081A9">
              <a:alpha val="80000"/>
            </a:srgb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9"/>
          <p:cNvSpPr txBox="1">
            <a:spLocks noGrp="1"/>
          </p:cNvSpPr>
          <p:nvPr>
            <p:ph type="ctrTitle"/>
          </p:nvPr>
        </p:nvSpPr>
        <p:spPr>
          <a:xfrm>
            <a:off x="1371481" y="3972857"/>
            <a:ext cx="15543451" cy="15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Ultra"/>
              <a:buNone/>
              <a:defRPr sz="9600">
                <a:solidFill>
                  <a:schemeClr val="accen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9"/>
          <p:cNvSpPr txBox="1">
            <a:spLocks noGrp="1"/>
          </p:cNvSpPr>
          <p:nvPr>
            <p:ph type="subTitle" idx="1"/>
          </p:nvPr>
        </p:nvSpPr>
        <p:spPr>
          <a:xfrm>
            <a:off x="1366342" y="8527876"/>
            <a:ext cx="1555372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50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860"/>
              </a:spcBef>
              <a:spcAft>
                <a:spcPts val="0"/>
              </a:spcAft>
              <a:buClr>
                <a:srgbClr val="898989"/>
              </a:buClr>
              <a:buSzPts val="43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69"/>
          <p:cNvSpPr txBox="1">
            <a:spLocks noGrp="1"/>
          </p:cNvSpPr>
          <p:nvPr>
            <p:ph type="body" idx="2"/>
          </p:nvPr>
        </p:nvSpPr>
        <p:spPr>
          <a:xfrm>
            <a:off x="1366342" y="5503590"/>
            <a:ext cx="15553728" cy="86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" name="Google Shape;39;p69"/>
          <p:cNvGrpSpPr/>
          <p:nvPr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40" name="Google Shape;40;p69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Google Shape;41;p69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Google Shape;42;p69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3" name="Google Shape;43;p69"/>
          <p:cNvSpPr/>
          <p:nvPr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69"/>
          <p:cNvSpPr/>
          <p:nvPr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69"/>
          <p:cNvSpPr/>
          <p:nvPr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6;p69"/>
          <p:cNvSpPr/>
          <p:nvPr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 1">
  <p:cSld name="Wide Image 1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0"/>
          <p:cNvSpPr>
            <a:spLocks noGrp="1"/>
          </p:cNvSpPr>
          <p:nvPr>
            <p:ph type="pic" idx="2"/>
          </p:nvPr>
        </p:nvSpPr>
        <p:spPr>
          <a:xfrm>
            <a:off x="6982966" y="2407196"/>
            <a:ext cx="11303446" cy="468052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4" name="Google Shape;594;p4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4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4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597" name="Google Shape;597;p4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8" name="Google Shape;598;p4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40"/>
          <p:cNvSpPr txBox="1">
            <a:spLocks noGrp="1"/>
          </p:cNvSpPr>
          <p:nvPr>
            <p:ph type="body" idx="3"/>
          </p:nvPr>
        </p:nvSpPr>
        <p:spPr>
          <a:xfrm>
            <a:off x="1078310" y="7663779"/>
            <a:ext cx="16200313" cy="15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0" name="Google Shape;600;p40"/>
          <p:cNvSpPr/>
          <p:nvPr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1" name="Google Shape;601;p40"/>
          <p:cNvSpPr/>
          <p:nvPr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p40"/>
          <p:cNvSpPr txBox="1">
            <a:spLocks noGrp="1"/>
          </p:cNvSpPr>
          <p:nvPr>
            <p:ph type="body" idx="4"/>
          </p:nvPr>
        </p:nvSpPr>
        <p:spPr>
          <a:xfrm>
            <a:off x="1078310" y="2767236"/>
            <a:ext cx="5400599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orisontal Images">
  <p:cSld name="3 Horisontal Images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4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4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07" name="Google Shape;607;p4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8" name="Google Shape;608;p4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9" name="Google Shape;609;p41"/>
          <p:cNvSpPr>
            <a:spLocks noGrp="1"/>
          </p:cNvSpPr>
          <p:nvPr>
            <p:ph type="pic" idx="2"/>
          </p:nvPr>
        </p:nvSpPr>
        <p:spPr>
          <a:xfrm>
            <a:off x="-1" y="2407196"/>
            <a:ext cx="4462687" cy="4680520"/>
          </a:xfrm>
          <a:prstGeom prst="rect">
            <a:avLst/>
          </a:prstGeom>
          <a:solidFill>
            <a:srgbClr val="FED9E3"/>
          </a:solidFill>
          <a:ln>
            <a:noFill/>
          </a:ln>
        </p:spPr>
      </p:sp>
      <p:sp>
        <p:nvSpPr>
          <p:cNvPr id="610" name="Google Shape;610;p41"/>
          <p:cNvSpPr>
            <a:spLocks noGrp="1"/>
          </p:cNvSpPr>
          <p:nvPr>
            <p:ph type="pic" idx="3"/>
          </p:nvPr>
        </p:nvSpPr>
        <p:spPr>
          <a:xfrm>
            <a:off x="4462687" y="2407196"/>
            <a:ext cx="8568950" cy="4680520"/>
          </a:xfrm>
          <a:prstGeom prst="rect">
            <a:avLst/>
          </a:prstGeom>
          <a:solidFill>
            <a:srgbClr val="E7F4D3"/>
          </a:solidFill>
          <a:ln>
            <a:noFill/>
          </a:ln>
        </p:spPr>
      </p:sp>
      <p:sp>
        <p:nvSpPr>
          <p:cNvPr id="611" name="Google Shape;611;p41"/>
          <p:cNvSpPr>
            <a:spLocks noGrp="1"/>
          </p:cNvSpPr>
          <p:nvPr>
            <p:ph type="pic" idx="4"/>
          </p:nvPr>
        </p:nvSpPr>
        <p:spPr>
          <a:xfrm>
            <a:off x="13031638" y="2407196"/>
            <a:ext cx="5254774" cy="4680520"/>
          </a:xfrm>
          <a:prstGeom prst="rect">
            <a:avLst/>
          </a:prstGeom>
          <a:solidFill>
            <a:srgbClr val="C6F1FF"/>
          </a:solidFill>
          <a:ln>
            <a:noFill/>
          </a:ln>
        </p:spPr>
      </p:sp>
      <p:sp>
        <p:nvSpPr>
          <p:cNvPr id="612" name="Google Shape;612;p41"/>
          <p:cNvSpPr txBox="1">
            <a:spLocks noGrp="1"/>
          </p:cNvSpPr>
          <p:nvPr>
            <p:ph type="body" idx="5"/>
          </p:nvPr>
        </p:nvSpPr>
        <p:spPr>
          <a:xfrm>
            <a:off x="1078310" y="7663779"/>
            <a:ext cx="16200313" cy="15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41"/>
          <p:cNvSpPr/>
          <p:nvPr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4" name="Google Shape;614;p41"/>
          <p:cNvSpPr/>
          <p:nvPr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p41"/>
          <p:cNvSpPr/>
          <p:nvPr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6" name="Google Shape;616;p41"/>
          <p:cNvSpPr/>
          <p:nvPr/>
        </p:nvSpPr>
        <p:spPr>
          <a:xfrm>
            <a:off x="13031637" y="7087716"/>
            <a:ext cx="5254774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cons and Items">
  <p:cSld name="4 Icons and Items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2"/>
          <p:cNvSpPr/>
          <p:nvPr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Google Shape;619;p42"/>
          <p:cNvSpPr/>
          <p:nvPr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p42"/>
          <p:cNvSpPr/>
          <p:nvPr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1" name="Google Shape;621;p42"/>
          <p:cNvSpPr/>
          <p:nvPr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p42"/>
          <p:cNvSpPr/>
          <p:nvPr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3" name="Google Shape;623;p42"/>
          <p:cNvSpPr/>
          <p:nvPr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4" name="Google Shape;624;p42"/>
          <p:cNvSpPr/>
          <p:nvPr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5" name="Google Shape;625;p42"/>
          <p:cNvSpPr/>
          <p:nvPr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6" name="Google Shape;626;p42"/>
          <p:cNvSpPr/>
          <p:nvPr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7" name="Google Shape;627;p42"/>
          <p:cNvSpPr/>
          <p:nvPr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42"/>
          <p:cNvSpPr/>
          <p:nvPr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9" name="Google Shape;629;p42"/>
          <p:cNvSpPr/>
          <p:nvPr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0" name="Google Shape;630;p4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4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4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33" name="Google Shape;633;p4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4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5" name="Google Shape;635;p42"/>
          <p:cNvSpPr>
            <a:spLocks noGrp="1"/>
          </p:cNvSpPr>
          <p:nvPr>
            <p:ph type="pic" idx="2"/>
          </p:nvPr>
        </p:nvSpPr>
        <p:spPr>
          <a:xfrm>
            <a:off x="6754393" y="3742768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636" name="Google Shape;636;p42"/>
          <p:cNvSpPr>
            <a:spLocks noGrp="1"/>
          </p:cNvSpPr>
          <p:nvPr>
            <p:ph type="pic" idx="3"/>
          </p:nvPr>
        </p:nvSpPr>
        <p:spPr>
          <a:xfrm>
            <a:off x="10683962" y="3742767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p42"/>
          <p:cNvSpPr>
            <a:spLocks noGrp="1"/>
          </p:cNvSpPr>
          <p:nvPr>
            <p:ph type="pic" idx="4"/>
          </p:nvPr>
        </p:nvSpPr>
        <p:spPr>
          <a:xfrm>
            <a:off x="14613530" y="3742766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638" name="Google Shape;638;p42"/>
          <p:cNvSpPr>
            <a:spLocks noGrp="1"/>
          </p:cNvSpPr>
          <p:nvPr>
            <p:ph type="pic" idx="5"/>
          </p:nvPr>
        </p:nvSpPr>
        <p:spPr>
          <a:xfrm>
            <a:off x="2821980" y="3742765"/>
            <a:ext cx="848058" cy="848058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42"/>
          <p:cNvSpPr txBox="1">
            <a:spLocks noGrp="1"/>
          </p:cNvSpPr>
          <p:nvPr>
            <p:ph type="body" idx="6"/>
          </p:nvPr>
        </p:nvSpPr>
        <p:spPr>
          <a:xfrm>
            <a:off x="1404504" y="5501527"/>
            <a:ext cx="36830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42"/>
          <p:cNvSpPr txBox="1">
            <a:spLocks noGrp="1"/>
          </p:cNvSpPr>
          <p:nvPr>
            <p:ph type="body" idx="7"/>
          </p:nvPr>
        </p:nvSpPr>
        <p:spPr>
          <a:xfrm>
            <a:off x="1388170" y="6380880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1" name="Google Shape;641;p42"/>
          <p:cNvSpPr/>
          <p:nvPr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42"/>
          <p:cNvSpPr txBox="1">
            <a:spLocks noGrp="1"/>
          </p:cNvSpPr>
          <p:nvPr>
            <p:ph type="body" idx="8"/>
          </p:nvPr>
        </p:nvSpPr>
        <p:spPr>
          <a:xfrm>
            <a:off x="5307798" y="5499183"/>
            <a:ext cx="371567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3" name="Google Shape;643;p42"/>
          <p:cNvSpPr txBox="1">
            <a:spLocks noGrp="1"/>
          </p:cNvSpPr>
          <p:nvPr>
            <p:ph type="body" idx="9"/>
          </p:nvPr>
        </p:nvSpPr>
        <p:spPr>
          <a:xfrm>
            <a:off x="5318687" y="6378536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4" name="Google Shape;644;p42"/>
          <p:cNvSpPr/>
          <p:nvPr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5" name="Google Shape;645;p42"/>
          <p:cNvSpPr txBox="1">
            <a:spLocks noGrp="1"/>
          </p:cNvSpPr>
          <p:nvPr>
            <p:ph type="body" idx="13"/>
          </p:nvPr>
        </p:nvSpPr>
        <p:spPr>
          <a:xfrm>
            <a:off x="9243759" y="5501527"/>
            <a:ext cx="371567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6" name="Google Shape;646;p42"/>
          <p:cNvSpPr txBox="1">
            <a:spLocks noGrp="1"/>
          </p:cNvSpPr>
          <p:nvPr>
            <p:ph type="body" idx="14"/>
          </p:nvPr>
        </p:nvSpPr>
        <p:spPr>
          <a:xfrm>
            <a:off x="9249204" y="6380880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7" name="Google Shape;647;p42"/>
          <p:cNvSpPr/>
          <p:nvPr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8" name="Google Shape;648;p42"/>
          <p:cNvSpPr txBox="1">
            <a:spLocks noGrp="1"/>
          </p:cNvSpPr>
          <p:nvPr>
            <p:ph type="body" idx="15"/>
          </p:nvPr>
        </p:nvSpPr>
        <p:spPr>
          <a:xfrm>
            <a:off x="13179720" y="5501527"/>
            <a:ext cx="371567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9" name="Google Shape;649;p42"/>
          <p:cNvSpPr txBox="1">
            <a:spLocks noGrp="1"/>
          </p:cNvSpPr>
          <p:nvPr>
            <p:ph type="body" idx="16"/>
          </p:nvPr>
        </p:nvSpPr>
        <p:spPr>
          <a:xfrm>
            <a:off x="13179720" y="6380880"/>
            <a:ext cx="371567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0" name="Google Shape;650;p42"/>
          <p:cNvSpPr/>
          <p:nvPr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conic List">
  <p:cSld name="6 Iconic Lis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3"/>
          <p:cNvSpPr/>
          <p:nvPr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3" name="Google Shape;653;p4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4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4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56" name="Google Shape;656;p4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7" name="Google Shape;657;p4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8" name="Google Shape;658;p43"/>
          <p:cNvSpPr>
            <a:spLocks noGrp="1"/>
          </p:cNvSpPr>
          <p:nvPr>
            <p:ph type="pic" idx="2"/>
          </p:nvPr>
        </p:nvSpPr>
        <p:spPr>
          <a:xfrm>
            <a:off x="889851" y="2794801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59" name="Google Shape;659;p43"/>
          <p:cNvSpPr txBox="1">
            <a:spLocks noGrp="1"/>
          </p:cNvSpPr>
          <p:nvPr>
            <p:ph type="body" idx="3"/>
          </p:nvPr>
        </p:nvSpPr>
        <p:spPr>
          <a:xfrm>
            <a:off x="1807154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43"/>
          <p:cNvSpPr txBox="1">
            <a:spLocks noGrp="1"/>
          </p:cNvSpPr>
          <p:nvPr>
            <p:ph type="body" idx="4"/>
          </p:nvPr>
        </p:nvSpPr>
        <p:spPr>
          <a:xfrm>
            <a:off x="1833637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43"/>
          <p:cNvSpPr/>
          <p:nvPr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2" name="Google Shape;662;p43"/>
          <p:cNvSpPr/>
          <p:nvPr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3" name="Google Shape;663;p43"/>
          <p:cNvSpPr>
            <a:spLocks noGrp="1"/>
          </p:cNvSpPr>
          <p:nvPr>
            <p:ph type="pic" idx="5"/>
          </p:nvPr>
        </p:nvSpPr>
        <p:spPr>
          <a:xfrm>
            <a:off x="6635464" y="2794801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p43"/>
          <p:cNvSpPr txBox="1">
            <a:spLocks noGrp="1"/>
          </p:cNvSpPr>
          <p:nvPr>
            <p:ph type="body" idx="6"/>
          </p:nvPr>
        </p:nvSpPr>
        <p:spPr>
          <a:xfrm>
            <a:off x="755276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5" name="Google Shape;665;p43"/>
          <p:cNvSpPr txBox="1">
            <a:spLocks noGrp="1"/>
          </p:cNvSpPr>
          <p:nvPr>
            <p:ph type="body" idx="7"/>
          </p:nvPr>
        </p:nvSpPr>
        <p:spPr>
          <a:xfrm>
            <a:off x="757925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6" name="Google Shape;666;p43"/>
          <p:cNvSpPr/>
          <p:nvPr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7" name="Google Shape;667;p43"/>
          <p:cNvSpPr/>
          <p:nvPr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8" name="Google Shape;668;p43"/>
          <p:cNvSpPr>
            <a:spLocks noGrp="1"/>
          </p:cNvSpPr>
          <p:nvPr>
            <p:ph type="pic" idx="8"/>
          </p:nvPr>
        </p:nvSpPr>
        <p:spPr>
          <a:xfrm>
            <a:off x="12375884" y="2794801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69" name="Google Shape;669;p43"/>
          <p:cNvSpPr txBox="1">
            <a:spLocks noGrp="1"/>
          </p:cNvSpPr>
          <p:nvPr>
            <p:ph type="body" idx="9"/>
          </p:nvPr>
        </p:nvSpPr>
        <p:spPr>
          <a:xfrm>
            <a:off x="1329318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0" name="Google Shape;670;p43"/>
          <p:cNvSpPr txBox="1">
            <a:spLocks noGrp="1"/>
          </p:cNvSpPr>
          <p:nvPr>
            <p:ph type="body" idx="13"/>
          </p:nvPr>
        </p:nvSpPr>
        <p:spPr>
          <a:xfrm>
            <a:off x="1331967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1" name="Google Shape;671;p43"/>
          <p:cNvSpPr/>
          <p:nvPr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2" name="Google Shape;672;p43"/>
          <p:cNvSpPr/>
          <p:nvPr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43"/>
          <p:cNvSpPr>
            <a:spLocks noGrp="1"/>
          </p:cNvSpPr>
          <p:nvPr>
            <p:ph type="pic" idx="14"/>
          </p:nvPr>
        </p:nvSpPr>
        <p:spPr>
          <a:xfrm>
            <a:off x="901713" y="6043545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74" name="Google Shape;674;p43"/>
          <p:cNvSpPr txBox="1">
            <a:spLocks noGrp="1"/>
          </p:cNvSpPr>
          <p:nvPr>
            <p:ph type="body" idx="15"/>
          </p:nvPr>
        </p:nvSpPr>
        <p:spPr>
          <a:xfrm>
            <a:off x="1819016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43"/>
          <p:cNvSpPr txBox="1">
            <a:spLocks noGrp="1"/>
          </p:cNvSpPr>
          <p:nvPr>
            <p:ph type="body" idx="16"/>
          </p:nvPr>
        </p:nvSpPr>
        <p:spPr>
          <a:xfrm>
            <a:off x="1845499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6" name="Google Shape;676;p43"/>
          <p:cNvSpPr/>
          <p:nvPr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7" name="Google Shape;677;p43"/>
          <p:cNvSpPr/>
          <p:nvPr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8" name="Google Shape;678;p43"/>
          <p:cNvSpPr>
            <a:spLocks noGrp="1"/>
          </p:cNvSpPr>
          <p:nvPr>
            <p:ph type="pic" idx="17"/>
          </p:nvPr>
        </p:nvSpPr>
        <p:spPr>
          <a:xfrm>
            <a:off x="6647326" y="6043545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79" name="Google Shape;679;p43"/>
          <p:cNvSpPr txBox="1">
            <a:spLocks noGrp="1"/>
          </p:cNvSpPr>
          <p:nvPr>
            <p:ph type="body" idx="18"/>
          </p:nvPr>
        </p:nvSpPr>
        <p:spPr>
          <a:xfrm>
            <a:off x="756462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0" name="Google Shape;680;p43"/>
          <p:cNvSpPr txBox="1">
            <a:spLocks noGrp="1"/>
          </p:cNvSpPr>
          <p:nvPr>
            <p:ph type="body" idx="19"/>
          </p:nvPr>
        </p:nvSpPr>
        <p:spPr>
          <a:xfrm>
            <a:off x="759111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43"/>
          <p:cNvSpPr/>
          <p:nvPr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2" name="Google Shape;682;p43"/>
          <p:cNvSpPr/>
          <p:nvPr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3" name="Google Shape;683;p43"/>
          <p:cNvSpPr>
            <a:spLocks noGrp="1"/>
          </p:cNvSpPr>
          <p:nvPr>
            <p:ph type="pic" idx="20"/>
          </p:nvPr>
        </p:nvSpPr>
        <p:spPr>
          <a:xfrm>
            <a:off x="12387746" y="6043545"/>
            <a:ext cx="552341" cy="552341"/>
          </a:xfrm>
          <a:prstGeom prst="rect">
            <a:avLst/>
          </a:prstGeom>
          <a:noFill/>
          <a:ln>
            <a:noFill/>
          </a:ln>
        </p:spPr>
      </p:sp>
      <p:sp>
        <p:nvSpPr>
          <p:cNvPr id="684" name="Google Shape;684;p43"/>
          <p:cNvSpPr txBox="1">
            <a:spLocks noGrp="1"/>
          </p:cNvSpPr>
          <p:nvPr>
            <p:ph type="body" idx="21"/>
          </p:nvPr>
        </p:nvSpPr>
        <p:spPr>
          <a:xfrm>
            <a:off x="1330504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5" name="Google Shape;685;p43"/>
          <p:cNvSpPr txBox="1">
            <a:spLocks noGrp="1"/>
          </p:cNvSpPr>
          <p:nvPr>
            <p:ph type="body" idx="22"/>
          </p:nvPr>
        </p:nvSpPr>
        <p:spPr>
          <a:xfrm>
            <a:off x="1333153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6" name="Google Shape;686;p43"/>
          <p:cNvSpPr/>
          <p:nvPr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numeric List">
  <p:cSld name="6 numeric List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4"/>
          <p:cNvSpPr/>
          <p:nvPr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9" name="Google Shape;689;p4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4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92" name="Google Shape;692;p4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sz="2400"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3" name="Google Shape;693;p4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4" name="Google Shape;694;p44"/>
          <p:cNvSpPr txBox="1">
            <a:spLocks noGrp="1"/>
          </p:cNvSpPr>
          <p:nvPr>
            <p:ph type="body" idx="2"/>
          </p:nvPr>
        </p:nvSpPr>
        <p:spPr>
          <a:xfrm>
            <a:off x="1807154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5" name="Google Shape;695;p44"/>
          <p:cNvSpPr txBox="1">
            <a:spLocks noGrp="1"/>
          </p:cNvSpPr>
          <p:nvPr>
            <p:ph type="body" idx="3"/>
          </p:nvPr>
        </p:nvSpPr>
        <p:spPr>
          <a:xfrm>
            <a:off x="1833637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6" name="Google Shape;696;p44"/>
          <p:cNvSpPr/>
          <p:nvPr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7" name="Google Shape;697;p44"/>
          <p:cNvSpPr/>
          <p:nvPr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8" name="Google Shape;698;p44"/>
          <p:cNvSpPr txBox="1">
            <a:spLocks noGrp="1"/>
          </p:cNvSpPr>
          <p:nvPr>
            <p:ph type="body" idx="4"/>
          </p:nvPr>
        </p:nvSpPr>
        <p:spPr>
          <a:xfrm>
            <a:off x="755276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9" name="Google Shape;699;p44"/>
          <p:cNvSpPr txBox="1">
            <a:spLocks noGrp="1"/>
          </p:cNvSpPr>
          <p:nvPr>
            <p:ph type="body" idx="5"/>
          </p:nvPr>
        </p:nvSpPr>
        <p:spPr>
          <a:xfrm>
            <a:off x="757925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0" name="Google Shape;700;p44"/>
          <p:cNvSpPr/>
          <p:nvPr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44"/>
          <p:cNvSpPr/>
          <p:nvPr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2" name="Google Shape;702;p44"/>
          <p:cNvSpPr txBox="1">
            <a:spLocks noGrp="1"/>
          </p:cNvSpPr>
          <p:nvPr>
            <p:ph type="body" idx="6"/>
          </p:nvPr>
        </p:nvSpPr>
        <p:spPr>
          <a:xfrm>
            <a:off x="13293187" y="2724362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44"/>
          <p:cNvSpPr txBox="1">
            <a:spLocks noGrp="1"/>
          </p:cNvSpPr>
          <p:nvPr>
            <p:ph type="body" idx="7"/>
          </p:nvPr>
        </p:nvSpPr>
        <p:spPr>
          <a:xfrm>
            <a:off x="13319670" y="3603715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44"/>
          <p:cNvSpPr/>
          <p:nvPr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5" name="Google Shape;705;p44"/>
          <p:cNvSpPr/>
          <p:nvPr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6" name="Google Shape;706;p44"/>
          <p:cNvSpPr txBox="1">
            <a:spLocks noGrp="1"/>
          </p:cNvSpPr>
          <p:nvPr>
            <p:ph type="body" idx="8"/>
          </p:nvPr>
        </p:nvSpPr>
        <p:spPr>
          <a:xfrm>
            <a:off x="1819016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44"/>
          <p:cNvSpPr txBox="1">
            <a:spLocks noGrp="1"/>
          </p:cNvSpPr>
          <p:nvPr>
            <p:ph type="body" idx="9"/>
          </p:nvPr>
        </p:nvSpPr>
        <p:spPr>
          <a:xfrm>
            <a:off x="1845499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44"/>
          <p:cNvSpPr/>
          <p:nvPr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9" name="Google Shape;709;p44"/>
          <p:cNvSpPr/>
          <p:nvPr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0" name="Google Shape;710;p44"/>
          <p:cNvSpPr txBox="1">
            <a:spLocks noGrp="1"/>
          </p:cNvSpPr>
          <p:nvPr>
            <p:ph type="body" idx="13"/>
          </p:nvPr>
        </p:nvSpPr>
        <p:spPr>
          <a:xfrm>
            <a:off x="756462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1" name="Google Shape;711;p44"/>
          <p:cNvSpPr txBox="1">
            <a:spLocks noGrp="1"/>
          </p:cNvSpPr>
          <p:nvPr>
            <p:ph type="body" idx="14"/>
          </p:nvPr>
        </p:nvSpPr>
        <p:spPr>
          <a:xfrm>
            <a:off x="759111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44"/>
          <p:cNvSpPr/>
          <p:nvPr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3" name="Google Shape;713;p44"/>
          <p:cNvSpPr/>
          <p:nvPr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3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4" name="Google Shape;714;p44"/>
          <p:cNvSpPr txBox="1">
            <a:spLocks noGrp="1"/>
          </p:cNvSpPr>
          <p:nvPr>
            <p:ph type="body" idx="15"/>
          </p:nvPr>
        </p:nvSpPr>
        <p:spPr>
          <a:xfrm>
            <a:off x="13305049" y="5973106"/>
            <a:ext cx="427073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5" name="Google Shape;715;p44"/>
          <p:cNvSpPr txBox="1">
            <a:spLocks noGrp="1"/>
          </p:cNvSpPr>
          <p:nvPr>
            <p:ph type="body" idx="16"/>
          </p:nvPr>
        </p:nvSpPr>
        <p:spPr>
          <a:xfrm>
            <a:off x="13331532" y="6852459"/>
            <a:ext cx="4308618" cy="19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6" name="Google Shape;716;p44"/>
          <p:cNvSpPr/>
          <p:nvPr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Text">
  <p:cSld name="Images and Text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5"/>
          <p:cNvSpPr/>
          <p:nvPr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9" name="Google Shape;719;p45"/>
          <p:cNvSpPr/>
          <p:nvPr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0" name="Google Shape;720;p45"/>
          <p:cNvSpPr/>
          <p:nvPr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1" name="Google Shape;721;p45"/>
          <p:cNvSpPr/>
          <p:nvPr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2" name="Google Shape;722;p45"/>
          <p:cNvSpPr/>
          <p:nvPr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3" name="Google Shape;723;p4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4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4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26" name="Google Shape;726;p4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7" name="Google Shape;727;p45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8" name="Google Shape;728;p45"/>
          <p:cNvSpPr>
            <a:spLocks noGrp="1"/>
          </p:cNvSpPr>
          <p:nvPr>
            <p:ph type="pic" idx="2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p45"/>
          <p:cNvSpPr>
            <a:spLocks noGrp="1"/>
          </p:cNvSpPr>
          <p:nvPr>
            <p:ph type="pic" idx="3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p45"/>
          <p:cNvSpPr>
            <a:spLocks noGrp="1"/>
          </p:cNvSpPr>
          <p:nvPr>
            <p:ph type="pic" idx="4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45"/>
          <p:cNvSpPr/>
          <p:nvPr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2" name="Google Shape;732;p45"/>
          <p:cNvSpPr/>
          <p:nvPr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3" name="Google Shape;733;p45"/>
          <p:cNvSpPr/>
          <p:nvPr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4" name="Google Shape;734;p45"/>
          <p:cNvSpPr/>
          <p:nvPr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5" name="Google Shape;735;p45"/>
          <p:cNvSpPr/>
          <p:nvPr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body" idx="5"/>
          </p:nvPr>
        </p:nvSpPr>
        <p:spPr>
          <a:xfrm>
            <a:off x="10020638" y="2655891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3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7" name="Google Shape;737;p45"/>
          <p:cNvSpPr txBox="1">
            <a:spLocks noGrp="1"/>
          </p:cNvSpPr>
          <p:nvPr>
            <p:ph type="body" idx="6"/>
          </p:nvPr>
        </p:nvSpPr>
        <p:spPr>
          <a:xfrm>
            <a:off x="10706654" y="3362068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8" name="Google Shape;738;p45"/>
          <p:cNvSpPr/>
          <p:nvPr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9" name="Google Shape;739;p45"/>
          <p:cNvSpPr/>
          <p:nvPr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0" name="Google Shape;740;p45"/>
          <p:cNvSpPr txBox="1">
            <a:spLocks noGrp="1"/>
          </p:cNvSpPr>
          <p:nvPr>
            <p:ph type="body" idx="7"/>
          </p:nvPr>
        </p:nvSpPr>
        <p:spPr>
          <a:xfrm>
            <a:off x="10020638" y="6070930"/>
            <a:ext cx="7119363" cy="79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1" name="Google Shape;741;p45"/>
          <p:cNvSpPr txBox="1">
            <a:spLocks noGrp="1"/>
          </p:cNvSpPr>
          <p:nvPr>
            <p:ph type="body" idx="8"/>
          </p:nvPr>
        </p:nvSpPr>
        <p:spPr>
          <a:xfrm>
            <a:off x="10706654" y="6777107"/>
            <a:ext cx="6433348" cy="222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2">
  <p:cSld name="4 Images 2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4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4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4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7" name="Google Shape;747;p46"/>
          <p:cNvSpPr/>
          <p:nvPr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8" name="Google Shape;748;p46"/>
          <p:cNvSpPr/>
          <p:nvPr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9" name="Google Shape;749;p46"/>
          <p:cNvSpPr>
            <a:spLocks noGrp="1"/>
          </p:cNvSpPr>
          <p:nvPr>
            <p:ph type="pic" idx="2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0" name="Google Shape;750;p46"/>
          <p:cNvSpPr/>
          <p:nvPr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1" name="Google Shape;751;p46"/>
          <p:cNvSpPr/>
          <p:nvPr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2" name="Google Shape;752;p46"/>
          <p:cNvSpPr>
            <a:spLocks noGrp="1"/>
          </p:cNvSpPr>
          <p:nvPr>
            <p:ph type="pic" idx="3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3" name="Google Shape;753;p46"/>
          <p:cNvSpPr/>
          <p:nvPr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4" name="Google Shape;754;p46"/>
          <p:cNvSpPr/>
          <p:nvPr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46"/>
          <p:cNvSpPr>
            <a:spLocks noGrp="1"/>
          </p:cNvSpPr>
          <p:nvPr>
            <p:ph type="pic" idx="4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6" name="Google Shape;756;p46"/>
          <p:cNvSpPr/>
          <p:nvPr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46"/>
          <p:cNvSpPr/>
          <p:nvPr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8" name="Google Shape;758;p46"/>
          <p:cNvSpPr>
            <a:spLocks noGrp="1"/>
          </p:cNvSpPr>
          <p:nvPr>
            <p:ph type="pic" idx="5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9" name="Google Shape;759;p46"/>
          <p:cNvSpPr txBox="1">
            <a:spLocks noGrp="1"/>
          </p:cNvSpPr>
          <p:nvPr>
            <p:ph type="body" idx="6"/>
          </p:nvPr>
        </p:nvSpPr>
        <p:spPr>
          <a:xfrm>
            <a:off x="882803" y="5988137"/>
            <a:ext cx="397763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0" name="Google Shape;760;p46"/>
          <p:cNvSpPr txBox="1">
            <a:spLocks noGrp="1"/>
          </p:cNvSpPr>
          <p:nvPr>
            <p:ph type="body" idx="7"/>
          </p:nvPr>
        </p:nvSpPr>
        <p:spPr>
          <a:xfrm>
            <a:off x="1035285" y="7219190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1" name="Google Shape;761;p46"/>
          <p:cNvSpPr/>
          <p:nvPr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2" name="Google Shape;762;p46"/>
          <p:cNvSpPr txBox="1">
            <a:spLocks noGrp="1"/>
          </p:cNvSpPr>
          <p:nvPr>
            <p:ph type="body" idx="8"/>
          </p:nvPr>
        </p:nvSpPr>
        <p:spPr>
          <a:xfrm>
            <a:off x="5020318" y="5985793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3" name="Google Shape;763;p46"/>
          <p:cNvSpPr txBox="1">
            <a:spLocks noGrp="1"/>
          </p:cNvSpPr>
          <p:nvPr>
            <p:ph type="body" idx="9"/>
          </p:nvPr>
        </p:nvSpPr>
        <p:spPr>
          <a:xfrm>
            <a:off x="5200268" y="7216846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4" name="Google Shape;764;p46"/>
          <p:cNvSpPr/>
          <p:nvPr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5" name="Google Shape;765;p46"/>
          <p:cNvSpPr txBox="1">
            <a:spLocks noGrp="1"/>
          </p:cNvSpPr>
          <p:nvPr>
            <p:ph type="body" idx="13"/>
          </p:nvPr>
        </p:nvSpPr>
        <p:spPr>
          <a:xfrm>
            <a:off x="9190501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6" name="Google Shape;766;p46"/>
          <p:cNvSpPr txBox="1">
            <a:spLocks noGrp="1"/>
          </p:cNvSpPr>
          <p:nvPr>
            <p:ph type="body" idx="14"/>
          </p:nvPr>
        </p:nvSpPr>
        <p:spPr>
          <a:xfrm>
            <a:off x="9365251" y="7219190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46"/>
          <p:cNvSpPr/>
          <p:nvPr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8" name="Google Shape;768;p46"/>
          <p:cNvSpPr txBox="1">
            <a:spLocks noGrp="1"/>
          </p:cNvSpPr>
          <p:nvPr>
            <p:ph type="body" idx="15"/>
          </p:nvPr>
        </p:nvSpPr>
        <p:spPr>
          <a:xfrm>
            <a:off x="13360684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9" name="Google Shape;769;p46"/>
          <p:cNvSpPr txBox="1">
            <a:spLocks noGrp="1"/>
          </p:cNvSpPr>
          <p:nvPr>
            <p:ph type="body" idx="16"/>
          </p:nvPr>
        </p:nvSpPr>
        <p:spPr>
          <a:xfrm>
            <a:off x="13530235" y="7219190"/>
            <a:ext cx="3715678" cy="164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0" name="Google Shape;770;p46"/>
          <p:cNvSpPr/>
          <p:nvPr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1" name="Google Shape;771;p46"/>
          <p:cNvSpPr txBox="1">
            <a:spLocks noGrp="1"/>
          </p:cNvSpPr>
          <p:nvPr>
            <p:ph type="body" idx="17"/>
          </p:nvPr>
        </p:nvSpPr>
        <p:spPr>
          <a:xfrm>
            <a:off x="1032937" y="6485306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1800"/>
              <a:buNone/>
              <a:defRPr sz="1800" i="1">
                <a:solidFill>
                  <a:srgbClr val="0056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2" name="Google Shape;772;p46"/>
          <p:cNvSpPr txBox="1">
            <a:spLocks noGrp="1"/>
          </p:cNvSpPr>
          <p:nvPr>
            <p:ph type="body" idx="18"/>
          </p:nvPr>
        </p:nvSpPr>
        <p:spPr>
          <a:xfrm>
            <a:off x="5197920" y="6482962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1800"/>
              <a:buNone/>
              <a:defRPr sz="1800" i="1">
                <a:solidFill>
                  <a:srgbClr val="43611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3" name="Google Shape;773;p46"/>
          <p:cNvSpPr txBox="1">
            <a:spLocks noGrp="1"/>
          </p:cNvSpPr>
          <p:nvPr>
            <p:ph type="body" idx="19"/>
          </p:nvPr>
        </p:nvSpPr>
        <p:spPr>
          <a:xfrm>
            <a:off x="9362903" y="6485306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1800"/>
              <a:buNone/>
              <a:defRPr sz="1800" i="1">
                <a:solidFill>
                  <a:srgbClr val="A1012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4" name="Google Shape;774;p46"/>
          <p:cNvSpPr txBox="1">
            <a:spLocks noGrp="1"/>
          </p:cNvSpPr>
          <p:nvPr>
            <p:ph type="body" idx="20"/>
          </p:nvPr>
        </p:nvSpPr>
        <p:spPr>
          <a:xfrm>
            <a:off x="13527887" y="6485306"/>
            <a:ext cx="3715678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1800"/>
              <a:buNone/>
              <a:defRPr sz="1800" i="1">
                <a:solidFill>
                  <a:srgbClr val="5D16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4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1">
  <p:cSld name="4 Images 1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4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4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0" name="Google Shape;780;p47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1" name="Google Shape;781;p47"/>
          <p:cNvSpPr/>
          <p:nvPr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2" name="Google Shape;782;p47"/>
          <p:cNvSpPr/>
          <p:nvPr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3" name="Google Shape;783;p47"/>
          <p:cNvSpPr>
            <a:spLocks noGrp="1"/>
          </p:cNvSpPr>
          <p:nvPr>
            <p:ph type="pic" idx="2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4" name="Google Shape;784;p47"/>
          <p:cNvSpPr/>
          <p:nvPr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5" name="Google Shape;785;p47"/>
          <p:cNvSpPr/>
          <p:nvPr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6" name="Google Shape;786;p47"/>
          <p:cNvSpPr>
            <a:spLocks noGrp="1"/>
          </p:cNvSpPr>
          <p:nvPr>
            <p:ph type="pic" idx="3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7" name="Google Shape;787;p47"/>
          <p:cNvSpPr/>
          <p:nvPr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8" name="Google Shape;788;p47"/>
          <p:cNvSpPr/>
          <p:nvPr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9" name="Google Shape;789;p47"/>
          <p:cNvSpPr>
            <a:spLocks noGrp="1"/>
          </p:cNvSpPr>
          <p:nvPr>
            <p:ph type="pic" idx="4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p47"/>
          <p:cNvSpPr/>
          <p:nvPr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1" name="Google Shape;791;p47"/>
          <p:cNvSpPr/>
          <p:nvPr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2" name="Google Shape;792;p47"/>
          <p:cNvSpPr>
            <a:spLocks noGrp="1"/>
          </p:cNvSpPr>
          <p:nvPr>
            <p:ph type="pic" idx="5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47"/>
          <p:cNvSpPr txBox="1">
            <a:spLocks noGrp="1"/>
          </p:cNvSpPr>
          <p:nvPr>
            <p:ph type="body" idx="6"/>
          </p:nvPr>
        </p:nvSpPr>
        <p:spPr>
          <a:xfrm>
            <a:off x="882803" y="5988137"/>
            <a:ext cx="397763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4" name="Google Shape;794;p47"/>
          <p:cNvSpPr txBox="1">
            <a:spLocks noGrp="1"/>
          </p:cNvSpPr>
          <p:nvPr>
            <p:ph type="body" idx="7"/>
          </p:nvPr>
        </p:nvSpPr>
        <p:spPr>
          <a:xfrm>
            <a:off x="1035285" y="6781868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5" name="Google Shape;795;p47"/>
          <p:cNvSpPr/>
          <p:nvPr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6" name="Google Shape;796;p47"/>
          <p:cNvSpPr txBox="1">
            <a:spLocks noGrp="1"/>
          </p:cNvSpPr>
          <p:nvPr>
            <p:ph type="body" idx="8"/>
          </p:nvPr>
        </p:nvSpPr>
        <p:spPr>
          <a:xfrm>
            <a:off x="5020318" y="5985793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7" name="Google Shape;797;p47"/>
          <p:cNvSpPr txBox="1">
            <a:spLocks noGrp="1"/>
          </p:cNvSpPr>
          <p:nvPr>
            <p:ph type="body" idx="9"/>
          </p:nvPr>
        </p:nvSpPr>
        <p:spPr>
          <a:xfrm>
            <a:off x="5200268" y="6779524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8" name="Google Shape;798;p47"/>
          <p:cNvSpPr/>
          <p:nvPr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9" name="Google Shape;799;p47"/>
          <p:cNvSpPr txBox="1">
            <a:spLocks noGrp="1"/>
          </p:cNvSpPr>
          <p:nvPr>
            <p:ph type="body" idx="13"/>
          </p:nvPr>
        </p:nvSpPr>
        <p:spPr>
          <a:xfrm>
            <a:off x="9190501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0" name="Google Shape;800;p47"/>
          <p:cNvSpPr txBox="1">
            <a:spLocks noGrp="1"/>
          </p:cNvSpPr>
          <p:nvPr>
            <p:ph type="body" idx="14"/>
          </p:nvPr>
        </p:nvSpPr>
        <p:spPr>
          <a:xfrm>
            <a:off x="9365251" y="6781868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1" name="Google Shape;801;p47"/>
          <p:cNvSpPr/>
          <p:nvPr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2" name="Google Shape;802;p47"/>
          <p:cNvSpPr txBox="1">
            <a:spLocks noGrp="1"/>
          </p:cNvSpPr>
          <p:nvPr>
            <p:ph type="body" idx="15"/>
          </p:nvPr>
        </p:nvSpPr>
        <p:spPr>
          <a:xfrm>
            <a:off x="13360684" y="5988137"/>
            <a:ext cx="401291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3" name="Google Shape;803;p47"/>
          <p:cNvSpPr txBox="1">
            <a:spLocks noGrp="1"/>
          </p:cNvSpPr>
          <p:nvPr>
            <p:ph type="body" idx="16"/>
          </p:nvPr>
        </p:nvSpPr>
        <p:spPr>
          <a:xfrm>
            <a:off x="13530235" y="6781868"/>
            <a:ext cx="3715678" cy="18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4" name="Google Shape;804;p47"/>
          <p:cNvSpPr/>
          <p:nvPr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5" name="Google Shape;805;p4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l skill">
  <p:cSld name="Personal skill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4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4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10" name="Google Shape;810;p4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1" name="Google Shape;811;p4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2" name="Google Shape;812;p48"/>
          <p:cNvSpPr/>
          <p:nvPr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3" name="Google Shape;813;p48"/>
          <p:cNvSpPr/>
          <p:nvPr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4" name="Google Shape;814;p48"/>
          <p:cNvSpPr/>
          <p:nvPr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5" name="Google Shape;815;p48"/>
          <p:cNvSpPr/>
          <p:nvPr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6" name="Google Shape;816;p48"/>
          <p:cNvSpPr/>
          <p:nvPr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7" name="Google Shape;817;p48"/>
          <p:cNvSpPr>
            <a:spLocks noGrp="1"/>
          </p:cNvSpPr>
          <p:nvPr>
            <p:ph type="pic" idx="2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8" name="Google Shape;818;p48"/>
          <p:cNvSpPr/>
          <p:nvPr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9" name="Google Shape;819;p48"/>
          <p:cNvSpPr txBox="1">
            <a:spLocks noGrp="1"/>
          </p:cNvSpPr>
          <p:nvPr>
            <p:ph type="body" idx="3"/>
          </p:nvPr>
        </p:nvSpPr>
        <p:spPr>
          <a:xfrm>
            <a:off x="541846" y="7178630"/>
            <a:ext cx="566336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0" name="Google Shape;820;p48"/>
          <p:cNvSpPr txBox="1">
            <a:spLocks noGrp="1"/>
          </p:cNvSpPr>
          <p:nvPr>
            <p:ph type="body" idx="4"/>
          </p:nvPr>
        </p:nvSpPr>
        <p:spPr>
          <a:xfrm>
            <a:off x="799793" y="7802411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2000"/>
              <a:buNone/>
              <a:defRPr sz="2000" i="1">
                <a:solidFill>
                  <a:srgbClr val="0056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1" name="Google Shape;821;p48"/>
          <p:cNvSpPr txBox="1">
            <a:spLocks noGrp="1"/>
          </p:cNvSpPr>
          <p:nvPr>
            <p:ph type="body" idx="5"/>
          </p:nvPr>
        </p:nvSpPr>
        <p:spPr>
          <a:xfrm>
            <a:off x="6185744" y="2506652"/>
            <a:ext cx="562797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2" name="Google Shape;822;p48"/>
          <p:cNvSpPr txBox="1">
            <a:spLocks noGrp="1"/>
          </p:cNvSpPr>
          <p:nvPr>
            <p:ph type="body" idx="6"/>
          </p:nvPr>
        </p:nvSpPr>
        <p:spPr>
          <a:xfrm>
            <a:off x="6212228" y="3386005"/>
            <a:ext cx="5586604" cy="217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3" name="Google Shape;823;p48"/>
          <p:cNvSpPr/>
          <p:nvPr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4" name="Google Shape;824;p48"/>
          <p:cNvSpPr/>
          <p:nvPr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5" name="Google Shape;825;p48"/>
          <p:cNvSpPr>
            <a:spLocks noGrp="1"/>
          </p:cNvSpPr>
          <p:nvPr>
            <p:ph type="pic" idx="7"/>
          </p:nvPr>
        </p:nvSpPr>
        <p:spPr>
          <a:xfrm>
            <a:off x="6484144" y="5891725"/>
            <a:ext cx="573395" cy="573395"/>
          </a:xfrm>
          <a:prstGeom prst="rect">
            <a:avLst/>
          </a:prstGeom>
          <a:noFill/>
          <a:ln>
            <a:noFill/>
          </a:ln>
        </p:spPr>
      </p:sp>
      <p:sp>
        <p:nvSpPr>
          <p:cNvPr id="826" name="Google Shape;826;p48"/>
          <p:cNvSpPr/>
          <p:nvPr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7" name="Google Shape;827;p48"/>
          <p:cNvSpPr>
            <a:spLocks noGrp="1"/>
          </p:cNvSpPr>
          <p:nvPr>
            <p:ph type="pic" idx="8"/>
          </p:nvPr>
        </p:nvSpPr>
        <p:spPr>
          <a:xfrm>
            <a:off x="6484143" y="6959697"/>
            <a:ext cx="573395" cy="573395"/>
          </a:xfrm>
          <a:prstGeom prst="rect">
            <a:avLst/>
          </a:prstGeom>
          <a:noFill/>
          <a:ln>
            <a:noFill/>
          </a:ln>
        </p:spPr>
      </p:sp>
      <p:sp>
        <p:nvSpPr>
          <p:cNvPr id="828" name="Google Shape;828;p48"/>
          <p:cNvSpPr/>
          <p:nvPr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9" name="Google Shape;829;p48"/>
          <p:cNvSpPr>
            <a:spLocks noGrp="1"/>
          </p:cNvSpPr>
          <p:nvPr>
            <p:ph type="pic" idx="9"/>
          </p:nvPr>
        </p:nvSpPr>
        <p:spPr>
          <a:xfrm>
            <a:off x="6484144" y="8027670"/>
            <a:ext cx="573395" cy="573395"/>
          </a:xfrm>
          <a:prstGeom prst="rect">
            <a:avLst/>
          </a:prstGeom>
          <a:noFill/>
          <a:ln>
            <a:noFill/>
          </a:ln>
        </p:spPr>
      </p:sp>
      <p:sp>
        <p:nvSpPr>
          <p:cNvPr id="830" name="Google Shape;830;p48"/>
          <p:cNvSpPr txBox="1">
            <a:spLocks noGrp="1"/>
          </p:cNvSpPr>
          <p:nvPr>
            <p:ph type="body" idx="13"/>
          </p:nvPr>
        </p:nvSpPr>
        <p:spPr>
          <a:xfrm>
            <a:off x="7185438" y="5818382"/>
            <a:ext cx="462919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1" name="Google Shape;831;p48"/>
          <p:cNvSpPr txBox="1">
            <a:spLocks noGrp="1"/>
          </p:cNvSpPr>
          <p:nvPr>
            <p:ph type="body" idx="14"/>
          </p:nvPr>
        </p:nvSpPr>
        <p:spPr>
          <a:xfrm>
            <a:off x="7185438" y="6886354"/>
            <a:ext cx="462919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i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2" name="Google Shape;832;p48"/>
          <p:cNvSpPr txBox="1">
            <a:spLocks noGrp="1"/>
          </p:cNvSpPr>
          <p:nvPr>
            <p:ph type="body" idx="15"/>
          </p:nvPr>
        </p:nvSpPr>
        <p:spPr>
          <a:xfrm>
            <a:off x="7185438" y="7954327"/>
            <a:ext cx="462919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3" name="Google Shape;833;p48"/>
          <p:cNvSpPr txBox="1">
            <a:spLocks noGrp="1"/>
          </p:cNvSpPr>
          <p:nvPr>
            <p:ph type="body" idx="16"/>
          </p:nvPr>
        </p:nvSpPr>
        <p:spPr>
          <a:xfrm>
            <a:off x="11978303" y="2503262"/>
            <a:ext cx="506147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4" name="Google Shape;834;p48"/>
          <p:cNvSpPr/>
          <p:nvPr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5" name="Google Shape;835;p48"/>
          <p:cNvSpPr txBox="1">
            <a:spLocks noGrp="1"/>
          </p:cNvSpPr>
          <p:nvPr>
            <p:ph type="body" idx="17"/>
          </p:nvPr>
        </p:nvSpPr>
        <p:spPr>
          <a:xfrm>
            <a:off x="11968545" y="3606078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36" name="Google Shape;836;p48"/>
          <p:cNvGrpSpPr/>
          <p:nvPr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837" name="Google Shape;837;p48"/>
            <p:cNvSpPr/>
            <p:nvPr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47" name="Google Shape;847;p48"/>
          <p:cNvSpPr txBox="1">
            <a:spLocks noGrp="1"/>
          </p:cNvSpPr>
          <p:nvPr>
            <p:ph type="body" idx="18"/>
          </p:nvPr>
        </p:nvSpPr>
        <p:spPr>
          <a:xfrm>
            <a:off x="11968545" y="4912576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48" name="Google Shape;848;p48"/>
          <p:cNvGrpSpPr/>
          <p:nvPr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849" name="Google Shape;849;p48"/>
            <p:cNvSpPr/>
            <p:nvPr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59" name="Google Shape;859;p48"/>
          <p:cNvSpPr txBox="1">
            <a:spLocks noGrp="1"/>
          </p:cNvSpPr>
          <p:nvPr>
            <p:ph type="body" idx="19"/>
          </p:nvPr>
        </p:nvSpPr>
        <p:spPr>
          <a:xfrm>
            <a:off x="11968545" y="6219074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60" name="Google Shape;860;p48"/>
          <p:cNvGrpSpPr/>
          <p:nvPr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861" name="Google Shape;861;p48"/>
            <p:cNvSpPr/>
            <p:nvPr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71" name="Google Shape;871;p48"/>
          <p:cNvSpPr txBox="1">
            <a:spLocks noGrp="1"/>
          </p:cNvSpPr>
          <p:nvPr>
            <p:ph type="body" idx="20"/>
          </p:nvPr>
        </p:nvSpPr>
        <p:spPr>
          <a:xfrm>
            <a:off x="11968545" y="7525572"/>
            <a:ext cx="5147474" cy="57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D7F00"/>
              </a:buClr>
              <a:buSzPts val="2000"/>
              <a:buNone/>
              <a:defRPr sz="2000" i="1">
                <a:solidFill>
                  <a:srgbClr val="CD7F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72" name="Google Shape;872;p48"/>
          <p:cNvGrpSpPr/>
          <p:nvPr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3" name="Google Shape;873;p48"/>
            <p:cNvSpPr/>
            <p:nvPr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story timeline">
  <p:cSld name="History timeline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4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4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4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887" name="Google Shape;887;p4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8" name="Google Shape;888;p4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9" name="Google Shape;889;p49"/>
          <p:cNvSpPr/>
          <p:nvPr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p49"/>
          <p:cNvSpPr/>
          <p:nvPr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1" name="Google Shape;891;p49"/>
          <p:cNvSpPr/>
          <p:nvPr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2" name="Google Shape;892;p49"/>
          <p:cNvSpPr/>
          <p:nvPr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3" name="Google Shape;893;p49"/>
          <p:cNvSpPr/>
          <p:nvPr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4" name="Google Shape;894;p49"/>
          <p:cNvSpPr/>
          <p:nvPr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5" name="Google Shape;895;p49"/>
          <p:cNvSpPr/>
          <p:nvPr/>
        </p:nvSpPr>
        <p:spPr>
          <a:xfrm>
            <a:off x="2573641" y="5297107"/>
            <a:ext cx="6096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6" name="Google Shape;896;p49"/>
          <p:cNvSpPr/>
          <p:nvPr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7" name="Google Shape;897;p49"/>
          <p:cNvSpPr/>
          <p:nvPr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p49"/>
          <p:cNvSpPr/>
          <p:nvPr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9" name="Google Shape;899;p49"/>
          <p:cNvSpPr txBox="1">
            <a:spLocks noGrp="1"/>
          </p:cNvSpPr>
          <p:nvPr>
            <p:ph type="body" idx="2"/>
          </p:nvPr>
        </p:nvSpPr>
        <p:spPr>
          <a:xfrm>
            <a:off x="1656175" y="4534744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3200"/>
              <a:buNone/>
              <a:defRPr sz="3200" i="1">
                <a:solidFill>
                  <a:srgbClr val="00567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0" name="Google Shape;900;p49"/>
          <p:cNvSpPr txBox="1">
            <a:spLocks noGrp="1"/>
          </p:cNvSpPr>
          <p:nvPr>
            <p:ph type="body" idx="3"/>
          </p:nvPr>
        </p:nvSpPr>
        <p:spPr>
          <a:xfrm>
            <a:off x="604304" y="3852575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1" name="Google Shape;901;p49"/>
          <p:cNvSpPr txBox="1">
            <a:spLocks noGrp="1"/>
          </p:cNvSpPr>
          <p:nvPr>
            <p:ph type="body" idx="4"/>
          </p:nvPr>
        </p:nvSpPr>
        <p:spPr>
          <a:xfrm>
            <a:off x="604304" y="2428968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2" name="Google Shape;902;p49"/>
          <p:cNvSpPr/>
          <p:nvPr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3" name="Google Shape;903;p49"/>
          <p:cNvSpPr txBox="1">
            <a:spLocks noGrp="1"/>
          </p:cNvSpPr>
          <p:nvPr>
            <p:ph type="body" idx="5"/>
          </p:nvPr>
        </p:nvSpPr>
        <p:spPr>
          <a:xfrm>
            <a:off x="5825598" y="5961947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3200"/>
              <a:buNone/>
              <a:defRPr sz="3200" i="1">
                <a:solidFill>
                  <a:srgbClr val="43611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4" name="Google Shape;904;p49"/>
          <p:cNvSpPr txBox="1">
            <a:spLocks noGrp="1"/>
          </p:cNvSpPr>
          <p:nvPr>
            <p:ph type="body" idx="6"/>
          </p:nvPr>
        </p:nvSpPr>
        <p:spPr>
          <a:xfrm>
            <a:off x="4773727" y="6629607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5" name="Google Shape;905;p49"/>
          <p:cNvSpPr/>
          <p:nvPr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6" name="Google Shape;906;p49"/>
          <p:cNvSpPr txBox="1">
            <a:spLocks noGrp="1"/>
          </p:cNvSpPr>
          <p:nvPr>
            <p:ph type="body" idx="7"/>
          </p:nvPr>
        </p:nvSpPr>
        <p:spPr>
          <a:xfrm>
            <a:off x="4773727" y="7581347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7" name="Google Shape;907;p49"/>
          <p:cNvSpPr txBox="1">
            <a:spLocks noGrp="1"/>
          </p:cNvSpPr>
          <p:nvPr>
            <p:ph type="body" idx="8"/>
          </p:nvPr>
        </p:nvSpPr>
        <p:spPr>
          <a:xfrm>
            <a:off x="10010998" y="4512972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3200"/>
              <a:buNone/>
              <a:defRPr sz="3200" i="1">
                <a:solidFill>
                  <a:srgbClr val="A1012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8" name="Google Shape;908;p49"/>
          <p:cNvSpPr txBox="1">
            <a:spLocks noGrp="1"/>
          </p:cNvSpPr>
          <p:nvPr>
            <p:ph type="body" idx="9"/>
          </p:nvPr>
        </p:nvSpPr>
        <p:spPr>
          <a:xfrm>
            <a:off x="8959127" y="3830803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9" name="Google Shape;909;p49"/>
          <p:cNvSpPr txBox="1">
            <a:spLocks noGrp="1"/>
          </p:cNvSpPr>
          <p:nvPr>
            <p:ph type="body" idx="13"/>
          </p:nvPr>
        </p:nvSpPr>
        <p:spPr>
          <a:xfrm>
            <a:off x="8959127" y="2407196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0" name="Google Shape;910;p49"/>
          <p:cNvSpPr/>
          <p:nvPr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1" name="Google Shape;911;p49"/>
          <p:cNvSpPr txBox="1">
            <a:spLocks noGrp="1"/>
          </p:cNvSpPr>
          <p:nvPr>
            <p:ph type="body" idx="14"/>
          </p:nvPr>
        </p:nvSpPr>
        <p:spPr>
          <a:xfrm>
            <a:off x="14215755" y="5961947"/>
            <a:ext cx="2444532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3200"/>
              <a:buNone/>
              <a:defRPr sz="3200" i="1">
                <a:solidFill>
                  <a:srgbClr val="5D167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2" name="Google Shape;912;p49"/>
          <p:cNvSpPr txBox="1">
            <a:spLocks noGrp="1"/>
          </p:cNvSpPr>
          <p:nvPr>
            <p:ph type="body" idx="15"/>
          </p:nvPr>
        </p:nvSpPr>
        <p:spPr>
          <a:xfrm>
            <a:off x="13163884" y="6629607"/>
            <a:ext cx="454827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3" name="Google Shape;913;p49"/>
          <p:cNvSpPr/>
          <p:nvPr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4" name="Google Shape;914;p49"/>
          <p:cNvSpPr txBox="1">
            <a:spLocks noGrp="1"/>
          </p:cNvSpPr>
          <p:nvPr>
            <p:ph type="body" idx="16"/>
          </p:nvPr>
        </p:nvSpPr>
        <p:spPr>
          <a:xfrm>
            <a:off x="13163884" y="7581347"/>
            <a:ext cx="4548274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imated Title">
  <p:cSld name="Animated 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0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49;p70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70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70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70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70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70"/>
          <p:cNvSpPr/>
          <p:nvPr/>
        </p:nvSpPr>
        <p:spPr>
          <a:xfrm rot="-533956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70"/>
          <p:cNvSpPr/>
          <p:nvPr/>
        </p:nvSpPr>
        <p:spPr>
          <a:xfrm rot="-533956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6" name="Google Shape;56;p70"/>
          <p:cNvGrpSpPr/>
          <p:nvPr/>
        </p:nvGrpSpPr>
        <p:grpSpPr>
          <a:xfrm rot="-45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57" name="Google Shape;57;p70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" name="Google Shape;58;p70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9" name="Google Shape;59;p70"/>
          <p:cNvGrpSpPr/>
          <p:nvPr/>
        </p:nvGrpSpPr>
        <p:grpSpPr>
          <a:xfrm rot="-9605921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60" name="Google Shape;60;p70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" name="Google Shape;61;p70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rgbClr val="FD9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2" name="Google Shape;62;p70"/>
          <p:cNvGrpSpPr/>
          <p:nvPr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63" name="Google Shape;63;p70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" name="Google Shape;64;p70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" name="Google Shape;65;p70"/>
          <p:cNvGrpSpPr/>
          <p:nvPr/>
        </p:nvGrpSpPr>
        <p:grpSpPr>
          <a:xfrm rot="-36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66" name="Google Shape;66;p70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" name="Google Shape;67;p70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rgbClr val="D08D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8" name="Google Shape;68;p70"/>
          <p:cNvGrpSpPr/>
          <p:nvPr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69" name="Google Shape;69;p70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" name="Google Shape;70;p70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1" name="Google Shape;71;p70"/>
          <p:cNvGrpSpPr/>
          <p:nvPr/>
        </p:nvGrpSpPr>
        <p:grpSpPr>
          <a:xfrm rot="-10606691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72" name="Google Shape;72;p70"/>
            <p:cNvSpPr/>
            <p:nvPr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" name="Google Shape;73;p70"/>
            <p:cNvSpPr/>
            <p:nvPr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4" name="Google Shape;74;p70"/>
          <p:cNvSpPr txBox="1">
            <a:spLocks noGrp="1"/>
          </p:cNvSpPr>
          <p:nvPr>
            <p:ph type="ctrTitle"/>
          </p:nvPr>
        </p:nvSpPr>
        <p:spPr>
          <a:xfrm>
            <a:off x="1371481" y="3972857"/>
            <a:ext cx="15543451" cy="15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Ultra"/>
              <a:buNone/>
              <a:defRPr sz="9600">
                <a:solidFill>
                  <a:schemeClr val="accen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0"/>
          <p:cNvSpPr txBox="1">
            <a:spLocks noGrp="1"/>
          </p:cNvSpPr>
          <p:nvPr>
            <p:ph type="body" idx="1"/>
          </p:nvPr>
        </p:nvSpPr>
        <p:spPr>
          <a:xfrm>
            <a:off x="1366342" y="5503590"/>
            <a:ext cx="15553728" cy="86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subTitle" idx="2"/>
          </p:nvPr>
        </p:nvSpPr>
        <p:spPr>
          <a:xfrm>
            <a:off x="1366342" y="8527876"/>
            <a:ext cx="15553728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50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860"/>
              </a:spcBef>
              <a:spcAft>
                <a:spcPts val="0"/>
              </a:spcAft>
              <a:buClr>
                <a:srgbClr val="898989"/>
              </a:buClr>
              <a:buSzPts val="43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grpSp>
        <p:nvGrpSpPr>
          <p:cNvPr id="77" name="Google Shape;77;p70"/>
          <p:cNvGrpSpPr/>
          <p:nvPr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78" name="Google Shape;78;p70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70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70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1" name="Google Shape;81;p70"/>
          <p:cNvSpPr/>
          <p:nvPr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70"/>
          <p:cNvSpPr/>
          <p:nvPr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70"/>
          <p:cNvSpPr/>
          <p:nvPr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70"/>
          <p:cNvSpPr/>
          <p:nvPr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istory timeline">
  <p:cSld name="1_History timeline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5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8" name="Google Shape;918;p5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19" name="Google Shape;919;p5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0" name="Google Shape;920;p5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1" name="Google Shape;921;p50"/>
          <p:cNvSpPr/>
          <p:nvPr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2" name="Google Shape;922;p50"/>
          <p:cNvSpPr/>
          <p:nvPr/>
        </p:nvSpPr>
        <p:spPr>
          <a:xfrm>
            <a:off x="0" y="5922288"/>
            <a:ext cx="62736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3" name="Google Shape;923;p50"/>
          <p:cNvSpPr/>
          <p:nvPr/>
        </p:nvSpPr>
        <p:spPr>
          <a:xfrm rot="5400000">
            <a:off x="188522" y="4473913"/>
            <a:ext cx="1906939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4" name="Google Shape;924;p50"/>
          <p:cNvSpPr/>
          <p:nvPr/>
        </p:nvSpPr>
        <p:spPr>
          <a:xfrm>
            <a:off x="1014991" y="3416303"/>
            <a:ext cx="254000" cy="25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5" name="Google Shape;925;p50"/>
          <p:cNvSpPr/>
          <p:nvPr/>
        </p:nvSpPr>
        <p:spPr>
          <a:xfrm rot="10800000" flipH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6" name="Google Shape;926;p50"/>
          <p:cNvSpPr/>
          <p:nvPr/>
        </p:nvSpPr>
        <p:spPr>
          <a:xfrm rot="10800000" flipH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7" name="Google Shape;927;p50"/>
          <p:cNvSpPr/>
          <p:nvPr/>
        </p:nvSpPr>
        <p:spPr>
          <a:xfrm rot="6182831" flipH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8" name="Google Shape;928;p50"/>
          <p:cNvSpPr/>
          <p:nvPr/>
        </p:nvSpPr>
        <p:spPr>
          <a:xfrm rot="5400000" flipH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9" name="Google Shape;929;p50"/>
          <p:cNvSpPr/>
          <p:nvPr/>
        </p:nvSpPr>
        <p:spPr>
          <a:xfrm rot="10800000" flipH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0" name="Google Shape;930;p50"/>
          <p:cNvSpPr/>
          <p:nvPr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1" name="Google Shape;931;p50"/>
          <p:cNvSpPr/>
          <p:nvPr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2" name="Google Shape;932;p50"/>
          <p:cNvSpPr/>
          <p:nvPr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3" name="Google Shape;933;p50"/>
          <p:cNvSpPr/>
          <p:nvPr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4" name="Google Shape;934;p50"/>
          <p:cNvSpPr/>
          <p:nvPr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5" name="Google Shape;935;p50"/>
          <p:cNvSpPr/>
          <p:nvPr/>
        </p:nvSpPr>
        <p:spPr>
          <a:xfrm rot="10800000" flipH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6" name="Google Shape;936;p50"/>
          <p:cNvSpPr/>
          <p:nvPr/>
        </p:nvSpPr>
        <p:spPr>
          <a:xfrm rot="10800000" flipH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7" name="Google Shape;937;p50"/>
          <p:cNvSpPr/>
          <p:nvPr/>
        </p:nvSpPr>
        <p:spPr>
          <a:xfrm rot="6182831" flipH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8" name="Google Shape;938;p50"/>
          <p:cNvSpPr/>
          <p:nvPr/>
        </p:nvSpPr>
        <p:spPr>
          <a:xfrm rot="5400000" flipH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9" name="Google Shape;939;p50"/>
          <p:cNvSpPr/>
          <p:nvPr/>
        </p:nvSpPr>
        <p:spPr>
          <a:xfrm rot="10800000" flipH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0" name="Google Shape;940;p50"/>
          <p:cNvSpPr/>
          <p:nvPr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1" name="Google Shape;941;p50"/>
          <p:cNvSpPr/>
          <p:nvPr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2" name="Google Shape;942;p50"/>
          <p:cNvSpPr/>
          <p:nvPr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3" name="Google Shape;943;p50"/>
          <p:cNvSpPr/>
          <p:nvPr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4" name="Google Shape;944;p50"/>
          <p:cNvSpPr/>
          <p:nvPr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5" name="Google Shape;945;p50"/>
          <p:cNvSpPr/>
          <p:nvPr/>
        </p:nvSpPr>
        <p:spPr>
          <a:xfrm rot="10800000" flipH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6" name="Google Shape;946;p50"/>
          <p:cNvSpPr txBox="1">
            <a:spLocks noGrp="1"/>
          </p:cNvSpPr>
          <p:nvPr>
            <p:ph type="body" idx="2"/>
          </p:nvPr>
        </p:nvSpPr>
        <p:spPr>
          <a:xfrm>
            <a:off x="1327671" y="3270347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7" name="Google Shape;947;p50"/>
          <p:cNvSpPr txBox="1">
            <a:spLocks noGrp="1"/>
          </p:cNvSpPr>
          <p:nvPr>
            <p:ph type="body" idx="3"/>
          </p:nvPr>
        </p:nvSpPr>
        <p:spPr>
          <a:xfrm>
            <a:off x="1334401" y="4025991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8" name="Google Shape;948;p50"/>
          <p:cNvSpPr/>
          <p:nvPr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9" name="Google Shape;949;p50"/>
          <p:cNvSpPr txBox="1">
            <a:spLocks noGrp="1"/>
          </p:cNvSpPr>
          <p:nvPr>
            <p:ph type="body" idx="4"/>
          </p:nvPr>
        </p:nvSpPr>
        <p:spPr>
          <a:xfrm>
            <a:off x="291646" y="2688817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5671"/>
              </a:buClr>
              <a:buSzPts val="3200"/>
              <a:buNone/>
              <a:defRPr sz="3200" i="1">
                <a:solidFill>
                  <a:srgbClr val="00567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0" name="Google Shape;950;p50"/>
          <p:cNvSpPr txBox="1">
            <a:spLocks noGrp="1"/>
          </p:cNvSpPr>
          <p:nvPr>
            <p:ph type="body" idx="5"/>
          </p:nvPr>
        </p:nvSpPr>
        <p:spPr>
          <a:xfrm>
            <a:off x="7814278" y="3270347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1" name="Google Shape;951;p50"/>
          <p:cNvSpPr txBox="1">
            <a:spLocks noGrp="1"/>
          </p:cNvSpPr>
          <p:nvPr>
            <p:ph type="body" idx="6"/>
          </p:nvPr>
        </p:nvSpPr>
        <p:spPr>
          <a:xfrm>
            <a:off x="7821008" y="4025991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2" name="Google Shape;952;p50"/>
          <p:cNvSpPr/>
          <p:nvPr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3" name="Google Shape;953;p50"/>
          <p:cNvSpPr txBox="1">
            <a:spLocks noGrp="1"/>
          </p:cNvSpPr>
          <p:nvPr>
            <p:ph type="body" idx="7"/>
          </p:nvPr>
        </p:nvSpPr>
        <p:spPr>
          <a:xfrm>
            <a:off x="6778253" y="2688817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A1012E"/>
              </a:buClr>
              <a:buSzPts val="3200"/>
              <a:buNone/>
              <a:defRPr sz="3200" i="1">
                <a:solidFill>
                  <a:srgbClr val="A1012E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4" name="Google Shape;954;p50"/>
          <p:cNvSpPr txBox="1">
            <a:spLocks noGrp="1"/>
          </p:cNvSpPr>
          <p:nvPr>
            <p:ph type="body" idx="8"/>
          </p:nvPr>
        </p:nvSpPr>
        <p:spPr>
          <a:xfrm>
            <a:off x="14324839" y="3270347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5" name="Google Shape;955;p50"/>
          <p:cNvSpPr txBox="1">
            <a:spLocks noGrp="1"/>
          </p:cNvSpPr>
          <p:nvPr>
            <p:ph type="body" idx="9"/>
          </p:nvPr>
        </p:nvSpPr>
        <p:spPr>
          <a:xfrm>
            <a:off x="14331569" y="4025991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6" name="Google Shape;956;p50"/>
          <p:cNvSpPr/>
          <p:nvPr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7" name="Google Shape;957;p50"/>
          <p:cNvSpPr txBox="1">
            <a:spLocks noGrp="1"/>
          </p:cNvSpPr>
          <p:nvPr>
            <p:ph type="body" idx="13"/>
          </p:nvPr>
        </p:nvSpPr>
        <p:spPr>
          <a:xfrm>
            <a:off x="13288814" y="2688817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5400"/>
              </a:buClr>
              <a:buSzPts val="3200"/>
              <a:buNone/>
              <a:defRPr sz="3200" i="1">
                <a:solidFill>
                  <a:srgbClr val="8954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8" name="Google Shape;958;p50"/>
          <p:cNvSpPr txBox="1">
            <a:spLocks noGrp="1"/>
          </p:cNvSpPr>
          <p:nvPr>
            <p:ph type="body" idx="14"/>
          </p:nvPr>
        </p:nvSpPr>
        <p:spPr>
          <a:xfrm>
            <a:off x="4580512" y="6632566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9" name="Google Shape;959;p50"/>
          <p:cNvSpPr txBox="1">
            <a:spLocks noGrp="1"/>
          </p:cNvSpPr>
          <p:nvPr>
            <p:ph type="body" idx="15"/>
          </p:nvPr>
        </p:nvSpPr>
        <p:spPr>
          <a:xfrm>
            <a:off x="4587242" y="7388210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0" name="Google Shape;960;p50"/>
          <p:cNvSpPr/>
          <p:nvPr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1" name="Google Shape;961;p50"/>
          <p:cNvSpPr txBox="1">
            <a:spLocks noGrp="1"/>
          </p:cNvSpPr>
          <p:nvPr>
            <p:ph type="body" idx="16"/>
          </p:nvPr>
        </p:nvSpPr>
        <p:spPr>
          <a:xfrm>
            <a:off x="3519087" y="8462885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436117"/>
              </a:buClr>
              <a:buSzPts val="3200"/>
              <a:buNone/>
              <a:defRPr sz="3200" i="1">
                <a:solidFill>
                  <a:srgbClr val="436117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2" name="Google Shape;962;p50"/>
          <p:cNvSpPr txBox="1">
            <a:spLocks noGrp="1"/>
          </p:cNvSpPr>
          <p:nvPr>
            <p:ph type="body" idx="17"/>
          </p:nvPr>
        </p:nvSpPr>
        <p:spPr>
          <a:xfrm>
            <a:off x="11096241" y="6632566"/>
            <a:ext cx="367831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3" name="Google Shape;963;p50"/>
          <p:cNvSpPr txBox="1">
            <a:spLocks noGrp="1"/>
          </p:cNvSpPr>
          <p:nvPr>
            <p:ph type="body" idx="18"/>
          </p:nvPr>
        </p:nvSpPr>
        <p:spPr>
          <a:xfrm>
            <a:off x="11102971" y="7388210"/>
            <a:ext cx="3678319" cy="123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4" name="Google Shape;964;p50"/>
          <p:cNvSpPr/>
          <p:nvPr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5" name="Google Shape;965;p50"/>
          <p:cNvSpPr txBox="1">
            <a:spLocks noGrp="1"/>
          </p:cNvSpPr>
          <p:nvPr>
            <p:ph type="body" idx="19"/>
          </p:nvPr>
        </p:nvSpPr>
        <p:spPr>
          <a:xfrm>
            <a:off x="10034816" y="8462885"/>
            <a:ext cx="174640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D1679"/>
              </a:buClr>
              <a:buSzPts val="3200"/>
              <a:buNone/>
              <a:defRPr sz="3200" i="1">
                <a:solidFill>
                  <a:srgbClr val="5D167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6" name="Google Shape;966;p50"/>
          <p:cNvSpPr/>
          <p:nvPr/>
        </p:nvSpPr>
        <p:spPr>
          <a:xfrm rot="10800000" flipH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keywords">
  <p:cSld name="5 keywords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5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5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5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971" name="Google Shape;971;p5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2" name="Google Shape;972;p5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3" name="Google Shape;973;p51"/>
          <p:cNvSpPr/>
          <p:nvPr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4" name="Google Shape;974;p51"/>
          <p:cNvSpPr/>
          <p:nvPr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5" name="Google Shape;975;p51"/>
          <p:cNvSpPr/>
          <p:nvPr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6" name="Google Shape;976;p51"/>
          <p:cNvSpPr/>
          <p:nvPr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7" name="Google Shape;977;p51"/>
          <p:cNvSpPr/>
          <p:nvPr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8" name="Google Shape;978;p51"/>
          <p:cNvSpPr/>
          <p:nvPr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9" name="Google Shape;979;p51"/>
          <p:cNvSpPr/>
          <p:nvPr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0" name="Google Shape;980;p51"/>
          <p:cNvSpPr/>
          <p:nvPr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1" name="Google Shape;981;p51"/>
          <p:cNvSpPr/>
          <p:nvPr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2" name="Google Shape;982;p51"/>
          <p:cNvSpPr/>
          <p:nvPr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3" name="Google Shape;983;p51"/>
          <p:cNvSpPr/>
          <p:nvPr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4" name="Google Shape;984;p51"/>
          <p:cNvSpPr txBox="1">
            <a:spLocks noGrp="1"/>
          </p:cNvSpPr>
          <p:nvPr>
            <p:ph type="body" idx="2"/>
          </p:nvPr>
        </p:nvSpPr>
        <p:spPr>
          <a:xfrm>
            <a:off x="1078310" y="7170289"/>
            <a:ext cx="16200313" cy="175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5" name="Google Shape;985;p51"/>
          <p:cNvSpPr/>
          <p:nvPr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6" name="Google Shape;986;p51"/>
          <p:cNvSpPr/>
          <p:nvPr/>
        </p:nvSpPr>
        <p:spPr>
          <a:xfrm rot="-27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7" name="Google Shape;987;p51"/>
          <p:cNvSpPr/>
          <p:nvPr/>
        </p:nvSpPr>
        <p:spPr>
          <a:xfrm rot="-27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8" name="Google Shape;988;p51"/>
          <p:cNvSpPr/>
          <p:nvPr/>
        </p:nvSpPr>
        <p:spPr>
          <a:xfrm rot="-27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9" name="Google Shape;989;p51"/>
          <p:cNvSpPr/>
          <p:nvPr/>
        </p:nvSpPr>
        <p:spPr>
          <a:xfrm rot="-27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0" name="Google Shape;990;p51"/>
          <p:cNvSpPr/>
          <p:nvPr/>
        </p:nvSpPr>
        <p:spPr>
          <a:xfrm rot="-27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1" name="Google Shape;991;p51"/>
          <p:cNvSpPr txBox="1">
            <a:spLocks noGrp="1"/>
          </p:cNvSpPr>
          <p:nvPr>
            <p:ph type="body" idx="3"/>
          </p:nvPr>
        </p:nvSpPr>
        <p:spPr>
          <a:xfrm rot="-2700000">
            <a:off x="1674413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2" name="Google Shape;992;p51"/>
          <p:cNvSpPr txBox="1">
            <a:spLocks noGrp="1"/>
          </p:cNvSpPr>
          <p:nvPr>
            <p:ph type="body" idx="4"/>
          </p:nvPr>
        </p:nvSpPr>
        <p:spPr>
          <a:xfrm rot="-2700000">
            <a:off x="4490186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3" name="Google Shape;993;p51"/>
          <p:cNvSpPr txBox="1">
            <a:spLocks noGrp="1"/>
          </p:cNvSpPr>
          <p:nvPr>
            <p:ph type="body" idx="5"/>
          </p:nvPr>
        </p:nvSpPr>
        <p:spPr>
          <a:xfrm rot="-2700000">
            <a:off x="7305959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4" name="Google Shape;994;p51"/>
          <p:cNvSpPr txBox="1">
            <a:spLocks noGrp="1"/>
          </p:cNvSpPr>
          <p:nvPr>
            <p:ph type="body" idx="6"/>
          </p:nvPr>
        </p:nvSpPr>
        <p:spPr>
          <a:xfrm rot="-2700000">
            <a:off x="10121732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5" name="Google Shape;995;p51"/>
          <p:cNvSpPr txBox="1">
            <a:spLocks noGrp="1"/>
          </p:cNvSpPr>
          <p:nvPr>
            <p:ph type="body" idx="7"/>
          </p:nvPr>
        </p:nvSpPr>
        <p:spPr>
          <a:xfrm rot="-2700000">
            <a:off x="12937503" y="4278329"/>
            <a:ext cx="3572959" cy="87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">
  <p:cSld name="5 Images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5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5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5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00" name="Google Shape;1000;p5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1" name="Google Shape;1001;p5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2" name="Google Shape;1002;p52"/>
          <p:cNvSpPr>
            <a:spLocks noGrp="1"/>
          </p:cNvSpPr>
          <p:nvPr>
            <p:ph type="pic" idx="2"/>
          </p:nvPr>
        </p:nvSpPr>
        <p:spPr>
          <a:xfrm>
            <a:off x="259681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03" name="Google Shape;1003;p52"/>
          <p:cNvSpPr>
            <a:spLocks noGrp="1"/>
          </p:cNvSpPr>
          <p:nvPr>
            <p:ph type="pic" idx="3"/>
          </p:nvPr>
        </p:nvSpPr>
        <p:spPr>
          <a:xfrm>
            <a:off x="3830737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04" name="Google Shape;1004;p52"/>
          <p:cNvSpPr>
            <a:spLocks noGrp="1"/>
          </p:cNvSpPr>
          <p:nvPr>
            <p:ph type="pic" idx="4"/>
          </p:nvPr>
        </p:nvSpPr>
        <p:spPr>
          <a:xfrm>
            <a:off x="7401812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05" name="Google Shape;1005;p52"/>
          <p:cNvSpPr>
            <a:spLocks noGrp="1"/>
          </p:cNvSpPr>
          <p:nvPr>
            <p:ph type="pic" idx="5"/>
          </p:nvPr>
        </p:nvSpPr>
        <p:spPr>
          <a:xfrm>
            <a:off x="10972849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06" name="Google Shape;1006;p52"/>
          <p:cNvSpPr>
            <a:spLocks noGrp="1"/>
          </p:cNvSpPr>
          <p:nvPr>
            <p:ph type="pic" idx="6"/>
          </p:nvPr>
        </p:nvSpPr>
        <p:spPr>
          <a:xfrm>
            <a:off x="14543905" y="2368873"/>
            <a:ext cx="3456285" cy="493022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07" name="Google Shape;1007;p52"/>
          <p:cNvSpPr txBox="1">
            <a:spLocks noGrp="1"/>
          </p:cNvSpPr>
          <p:nvPr>
            <p:ph type="body" idx="7"/>
          </p:nvPr>
        </p:nvSpPr>
        <p:spPr>
          <a:xfrm>
            <a:off x="260350" y="6545040"/>
            <a:ext cx="3455988" cy="75406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8" name="Google Shape;1008;p52"/>
          <p:cNvSpPr txBox="1">
            <a:spLocks noGrp="1"/>
          </p:cNvSpPr>
          <p:nvPr>
            <p:ph type="body" idx="8"/>
          </p:nvPr>
        </p:nvSpPr>
        <p:spPr>
          <a:xfrm>
            <a:off x="3831239" y="6545040"/>
            <a:ext cx="3455988" cy="75406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9" name="Google Shape;1009;p52"/>
          <p:cNvSpPr txBox="1">
            <a:spLocks noGrp="1"/>
          </p:cNvSpPr>
          <p:nvPr>
            <p:ph type="body" idx="9"/>
          </p:nvPr>
        </p:nvSpPr>
        <p:spPr>
          <a:xfrm>
            <a:off x="14543905" y="6545040"/>
            <a:ext cx="3455988" cy="754062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0" name="Google Shape;1010;p52"/>
          <p:cNvSpPr txBox="1">
            <a:spLocks noGrp="1"/>
          </p:cNvSpPr>
          <p:nvPr>
            <p:ph type="body" idx="13"/>
          </p:nvPr>
        </p:nvSpPr>
        <p:spPr>
          <a:xfrm>
            <a:off x="10973017" y="6545040"/>
            <a:ext cx="3455988" cy="754062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1" name="Google Shape;1011;p52"/>
          <p:cNvSpPr txBox="1">
            <a:spLocks noGrp="1"/>
          </p:cNvSpPr>
          <p:nvPr>
            <p:ph type="body" idx="14"/>
          </p:nvPr>
        </p:nvSpPr>
        <p:spPr>
          <a:xfrm>
            <a:off x="7401960" y="6545040"/>
            <a:ext cx="3455988" cy="754062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2" name="Google Shape;1012;p52"/>
          <p:cNvSpPr txBox="1">
            <a:spLocks noGrp="1"/>
          </p:cNvSpPr>
          <p:nvPr>
            <p:ph type="body" idx="15"/>
          </p:nvPr>
        </p:nvSpPr>
        <p:spPr>
          <a:xfrm>
            <a:off x="1078310" y="7663779"/>
            <a:ext cx="16200313" cy="15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3" name="Google Shape;1013;p52"/>
          <p:cNvSpPr/>
          <p:nvPr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eps">
  <p:cSld name="4 Steps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5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5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5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18" name="Google Shape;1018;p5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9" name="Google Shape;1019;p5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0" name="Google Shape;1020;p53"/>
          <p:cNvSpPr/>
          <p:nvPr/>
        </p:nvSpPr>
        <p:spPr>
          <a:xfrm>
            <a:off x="0" y="2767236"/>
            <a:ext cx="7129368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1" name="Google Shape;1021;p53"/>
          <p:cNvSpPr/>
          <p:nvPr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2" name="Google Shape;1022;p53"/>
          <p:cNvSpPr txBox="1">
            <a:spLocks noGrp="1"/>
          </p:cNvSpPr>
          <p:nvPr>
            <p:ph type="body" idx="2"/>
          </p:nvPr>
        </p:nvSpPr>
        <p:spPr>
          <a:xfrm>
            <a:off x="423427" y="2947255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3" name="Google Shape;1023;p53"/>
          <p:cNvSpPr/>
          <p:nvPr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4" name="Google Shape;1024;p53"/>
          <p:cNvSpPr/>
          <p:nvPr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5" name="Google Shape;1025;p53"/>
          <p:cNvSpPr/>
          <p:nvPr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6" name="Google Shape;1026;p53"/>
          <p:cNvSpPr/>
          <p:nvPr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7" name="Google Shape;1027;p53"/>
          <p:cNvSpPr/>
          <p:nvPr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8" name="Google Shape;1028;p53"/>
          <p:cNvSpPr txBox="1">
            <a:spLocks noGrp="1"/>
          </p:cNvSpPr>
          <p:nvPr>
            <p:ph type="body" idx="3"/>
          </p:nvPr>
        </p:nvSpPr>
        <p:spPr>
          <a:xfrm>
            <a:off x="2222017" y="4579437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9" name="Google Shape;1029;p53"/>
          <p:cNvSpPr txBox="1">
            <a:spLocks noGrp="1"/>
          </p:cNvSpPr>
          <p:nvPr>
            <p:ph type="body" idx="4"/>
          </p:nvPr>
        </p:nvSpPr>
        <p:spPr>
          <a:xfrm>
            <a:off x="4022217" y="6211618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0" name="Google Shape;1030;p53"/>
          <p:cNvSpPr txBox="1">
            <a:spLocks noGrp="1"/>
          </p:cNvSpPr>
          <p:nvPr>
            <p:ph type="body" idx="5"/>
          </p:nvPr>
        </p:nvSpPr>
        <p:spPr>
          <a:xfrm>
            <a:off x="5824027" y="7843800"/>
            <a:ext cx="652806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1" name="Google Shape;1031;p53"/>
          <p:cNvSpPr txBox="1">
            <a:spLocks noGrp="1"/>
          </p:cNvSpPr>
          <p:nvPr>
            <p:ph type="body" idx="6"/>
          </p:nvPr>
        </p:nvSpPr>
        <p:spPr>
          <a:xfrm>
            <a:off x="7198990" y="2668427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2" name="Google Shape;1032;p53"/>
          <p:cNvSpPr txBox="1">
            <a:spLocks noGrp="1"/>
          </p:cNvSpPr>
          <p:nvPr>
            <p:ph type="body" idx="7"/>
          </p:nvPr>
        </p:nvSpPr>
        <p:spPr>
          <a:xfrm>
            <a:off x="12599590" y="7570632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3" name="Google Shape;1033;p53"/>
          <p:cNvSpPr txBox="1">
            <a:spLocks noGrp="1"/>
          </p:cNvSpPr>
          <p:nvPr>
            <p:ph type="body" idx="8"/>
          </p:nvPr>
        </p:nvSpPr>
        <p:spPr>
          <a:xfrm>
            <a:off x="8999190" y="4299864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4" name="Google Shape;1034;p53"/>
          <p:cNvSpPr txBox="1">
            <a:spLocks noGrp="1"/>
          </p:cNvSpPr>
          <p:nvPr>
            <p:ph type="body" idx="9"/>
          </p:nvPr>
        </p:nvSpPr>
        <p:spPr>
          <a:xfrm>
            <a:off x="10845998" y="5932789"/>
            <a:ext cx="5544616" cy="128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eps">
  <p:cSld name="3 Step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54"/>
          <p:cNvSpPr/>
          <p:nvPr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7" name="Google Shape;1037;p54"/>
          <p:cNvSpPr/>
          <p:nvPr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8" name="Google Shape;1038;p5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5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0" name="Google Shape;1040;p5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41" name="Google Shape;1041;p5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2" name="Google Shape;1042;p5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3" name="Google Shape;1043;p54"/>
          <p:cNvSpPr/>
          <p:nvPr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4" name="Google Shape;1044;p54"/>
          <p:cNvSpPr/>
          <p:nvPr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5" name="Google Shape;1045;p54"/>
          <p:cNvSpPr/>
          <p:nvPr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6" name="Google Shape;1046;p54"/>
          <p:cNvSpPr/>
          <p:nvPr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7" name="Google Shape;1047;p54"/>
          <p:cNvSpPr/>
          <p:nvPr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8" name="Google Shape;1048;p54"/>
          <p:cNvSpPr txBox="1"/>
          <p:nvPr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53D6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12000">
              <a:solidFill>
                <a:srgbClr val="53D6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49" name="Google Shape;1049;p54"/>
          <p:cNvSpPr txBox="1"/>
          <p:nvPr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B7DF7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12000">
              <a:solidFill>
                <a:srgbClr val="B7DF7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50" name="Google Shape;1050;p54"/>
          <p:cNvSpPr txBox="1"/>
          <p:nvPr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FD91A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12000">
              <a:solidFill>
                <a:srgbClr val="FD91A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51" name="Google Shape;1051;p54"/>
          <p:cNvSpPr/>
          <p:nvPr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2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2" name="Google Shape;1052;p54"/>
          <p:cNvSpPr/>
          <p:nvPr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3" name="Google Shape;1053;p54"/>
          <p:cNvSpPr/>
          <p:nvPr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2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4" name="Google Shape;1054;p54"/>
          <p:cNvSpPr txBox="1">
            <a:spLocks noGrp="1"/>
          </p:cNvSpPr>
          <p:nvPr>
            <p:ph type="body" idx="2"/>
          </p:nvPr>
        </p:nvSpPr>
        <p:spPr>
          <a:xfrm>
            <a:off x="773723" y="6494220"/>
            <a:ext cx="485124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5" name="Google Shape;1055;p54"/>
          <p:cNvSpPr txBox="1">
            <a:spLocks noGrp="1"/>
          </p:cNvSpPr>
          <p:nvPr>
            <p:ph type="body" idx="3"/>
          </p:nvPr>
        </p:nvSpPr>
        <p:spPr>
          <a:xfrm>
            <a:off x="759655" y="7249864"/>
            <a:ext cx="4872043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6" name="Google Shape;1056;p54"/>
          <p:cNvSpPr/>
          <p:nvPr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7" name="Google Shape;1057;p54"/>
          <p:cNvSpPr txBox="1">
            <a:spLocks noGrp="1"/>
          </p:cNvSpPr>
          <p:nvPr>
            <p:ph type="body" idx="4"/>
          </p:nvPr>
        </p:nvSpPr>
        <p:spPr>
          <a:xfrm>
            <a:off x="4682197" y="4668503"/>
            <a:ext cx="485124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8" name="Google Shape;1058;p54"/>
          <p:cNvSpPr txBox="1">
            <a:spLocks noGrp="1"/>
          </p:cNvSpPr>
          <p:nvPr>
            <p:ph type="body" idx="5"/>
          </p:nvPr>
        </p:nvSpPr>
        <p:spPr>
          <a:xfrm>
            <a:off x="4668129" y="5424147"/>
            <a:ext cx="4872043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9" name="Google Shape;1059;p54"/>
          <p:cNvSpPr/>
          <p:nvPr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0" name="Google Shape;1060;p54"/>
          <p:cNvSpPr txBox="1">
            <a:spLocks noGrp="1"/>
          </p:cNvSpPr>
          <p:nvPr>
            <p:ph type="body" idx="6"/>
          </p:nvPr>
        </p:nvSpPr>
        <p:spPr>
          <a:xfrm>
            <a:off x="8564878" y="2829587"/>
            <a:ext cx="485124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1" name="Google Shape;1061;p54"/>
          <p:cNvSpPr txBox="1">
            <a:spLocks noGrp="1"/>
          </p:cNvSpPr>
          <p:nvPr>
            <p:ph type="body" idx="7"/>
          </p:nvPr>
        </p:nvSpPr>
        <p:spPr>
          <a:xfrm>
            <a:off x="8550810" y="3585231"/>
            <a:ext cx="4872043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2" name="Google Shape;1062;p54"/>
          <p:cNvSpPr/>
          <p:nvPr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s">
  <p:cSld name="Missions"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oogle Shape;1064;p55"/>
          <p:cNvGrpSpPr/>
          <p:nvPr/>
        </p:nvGrpSpPr>
        <p:grpSpPr>
          <a:xfrm>
            <a:off x="6035724" y="3139078"/>
            <a:ext cx="6003425" cy="908106"/>
            <a:chOff x="1073297" y="6784950"/>
            <a:chExt cx="6003425" cy="908106"/>
          </a:xfrm>
        </p:grpSpPr>
        <p:sp>
          <p:nvSpPr>
            <p:cNvPr id="1065" name="Google Shape;1065;p55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p55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7" name="Google Shape;1067;p55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FED9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68" name="Google Shape;1068;p55"/>
          <p:cNvGrpSpPr/>
          <p:nvPr/>
        </p:nvGrpSpPr>
        <p:grpSpPr>
          <a:xfrm>
            <a:off x="3387886" y="5081591"/>
            <a:ext cx="6003425" cy="908106"/>
            <a:chOff x="1073297" y="6784950"/>
            <a:chExt cx="6003425" cy="908106"/>
          </a:xfrm>
        </p:grpSpPr>
        <p:sp>
          <p:nvSpPr>
            <p:cNvPr id="1069" name="Google Shape;1069;p55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55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55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E7F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72" name="Google Shape;1072;p55"/>
          <p:cNvSpPr txBox="1">
            <a:spLocks noGrp="1"/>
          </p:cNvSpPr>
          <p:nvPr>
            <p:ph type="body" idx="1"/>
          </p:nvPr>
        </p:nvSpPr>
        <p:spPr>
          <a:xfrm>
            <a:off x="3960509" y="5197631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3" name="Google Shape;1073;p55"/>
          <p:cNvSpPr txBox="1">
            <a:spLocks noGrp="1"/>
          </p:cNvSpPr>
          <p:nvPr>
            <p:ph type="body" idx="2"/>
          </p:nvPr>
        </p:nvSpPr>
        <p:spPr>
          <a:xfrm>
            <a:off x="9577553" y="5328330"/>
            <a:ext cx="4959523" cy="169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074" name="Google Shape;1074;p55"/>
          <p:cNvGrpSpPr/>
          <p:nvPr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1075" name="Google Shape;1075;p55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55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55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C6F1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078" name="Google Shape;1078;p5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5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5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81" name="Google Shape;1081;p55"/>
          <p:cNvSpPr txBox="1">
            <a:spLocks noGrp="1"/>
          </p:cNvSpPr>
          <p:nvPr>
            <p:ph type="body" idx="3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2" name="Google Shape;1082;p55"/>
          <p:cNvSpPr/>
          <p:nvPr/>
        </p:nvSpPr>
        <p:spPr>
          <a:xfrm>
            <a:off x="324000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83" name="Google Shape;1083;p55"/>
          <p:cNvGrpSpPr/>
          <p:nvPr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1084" name="Google Shape;1084;p55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1085" name="Google Shape;1085;p55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rgbClr val="FEDA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86" name="Google Shape;1086;p55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087" name="Google Shape;1087;p55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 extrusionOk="0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088" name="Google Shape;1088;p55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</p:grpSpPr>
          <p:sp>
            <p:nvSpPr>
              <p:cNvPr id="1089" name="Google Shape;1089;p55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90" name="Google Shape;1090;p55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91" name="Google Shape;1091;p55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92" name="Google Shape;1092;p55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93" name="Google Shape;1093;p55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</p:grpSpPr>
          <p:sp>
            <p:nvSpPr>
              <p:cNvPr id="1094" name="Google Shape;1094;p55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95" name="Google Shape;1095;p55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96" name="Google Shape;1096;p55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097" name="Google Shape;1097;p55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098" name="Google Shape;1098;p55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1099" name="Google Shape;1099;p55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00" name="Google Shape;1100;p55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01" name="Google Shape;1101;p55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1102" name="Google Shape;1102;p55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 extrusionOk="0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03" name="Google Shape;1103;p55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 extrusionOk="0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04" name="Google Shape;1104;p55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1105" name="Google Shape;1105;p55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06" name="Google Shape;1106;p55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107" name="Google Shape;1107;p55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108" name="Google Shape;1108;p55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109" name="Google Shape;1109;p55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cxnSp>
        <p:nvCxnSpPr>
          <p:cNvPr id="1110" name="Google Shape;1110;p55"/>
          <p:cNvCxnSpPr/>
          <p:nvPr/>
        </p:nvCxnSpPr>
        <p:spPr>
          <a:xfrm flipH="1">
            <a:off x="3174175" y="2465056"/>
            <a:ext cx="9872900" cy="731199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111" name="Google Shape;1111;p55"/>
          <p:cNvSpPr/>
          <p:nvPr/>
        </p:nvSpPr>
        <p:spPr>
          <a:xfrm>
            <a:off x="6108020" y="7273006"/>
            <a:ext cx="410308" cy="4103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2" name="Google Shape;1112;p55"/>
          <p:cNvSpPr/>
          <p:nvPr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3" name="Google Shape;1113;p55"/>
          <p:cNvSpPr txBox="1">
            <a:spLocks noGrp="1"/>
          </p:cNvSpPr>
          <p:nvPr>
            <p:ph type="body" idx="4"/>
          </p:nvPr>
        </p:nvSpPr>
        <p:spPr>
          <a:xfrm>
            <a:off x="1336424" y="7140146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4" name="Google Shape;1114;p55"/>
          <p:cNvSpPr txBox="1">
            <a:spLocks noGrp="1"/>
          </p:cNvSpPr>
          <p:nvPr>
            <p:ph type="body" idx="5"/>
          </p:nvPr>
        </p:nvSpPr>
        <p:spPr>
          <a:xfrm>
            <a:off x="6953468" y="7270845"/>
            <a:ext cx="4959523" cy="169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5" name="Google Shape;1115;p55"/>
          <p:cNvSpPr/>
          <p:nvPr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6" name="Google Shape;1116;p55"/>
          <p:cNvSpPr txBox="1">
            <a:spLocks noGrp="1"/>
          </p:cNvSpPr>
          <p:nvPr>
            <p:ph type="body" idx="6"/>
          </p:nvPr>
        </p:nvSpPr>
        <p:spPr>
          <a:xfrm>
            <a:off x="6608347" y="3255118"/>
            <a:ext cx="438912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7" name="Google Shape;1117;p55"/>
          <p:cNvSpPr txBox="1">
            <a:spLocks noGrp="1"/>
          </p:cNvSpPr>
          <p:nvPr>
            <p:ph type="body" idx="7"/>
          </p:nvPr>
        </p:nvSpPr>
        <p:spPr>
          <a:xfrm>
            <a:off x="12225391" y="3385817"/>
            <a:ext cx="4959523" cy="1695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4 Items">
  <p:cSld name="Numeric List - 4 Items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5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0" name="Google Shape;1120;p5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5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22" name="Google Shape;1122;p5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3" name="Google Shape;1123;p5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4" name="Google Shape;1124;p56"/>
          <p:cNvSpPr/>
          <p:nvPr/>
        </p:nvSpPr>
        <p:spPr>
          <a:xfrm>
            <a:off x="8280234" y="341090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5" name="Google Shape;1125;p56"/>
          <p:cNvSpPr/>
          <p:nvPr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6" name="Google Shape;1126;p56"/>
          <p:cNvSpPr/>
          <p:nvPr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7" name="Google Shape;1127;p56"/>
          <p:cNvSpPr/>
          <p:nvPr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8" name="Google Shape;1128;p56"/>
          <p:cNvSpPr txBox="1">
            <a:spLocks noGrp="1"/>
          </p:cNvSpPr>
          <p:nvPr>
            <p:ph type="body" idx="2"/>
          </p:nvPr>
        </p:nvSpPr>
        <p:spPr>
          <a:xfrm>
            <a:off x="9000876" y="3200754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9" name="Google Shape;1129;p56"/>
          <p:cNvSpPr txBox="1">
            <a:spLocks noGrp="1"/>
          </p:cNvSpPr>
          <p:nvPr>
            <p:ph type="body" idx="3"/>
          </p:nvPr>
        </p:nvSpPr>
        <p:spPr>
          <a:xfrm>
            <a:off x="9000876" y="4563382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0" name="Google Shape;1130;p56"/>
          <p:cNvSpPr txBox="1">
            <a:spLocks noGrp="1"/>
          </p:cNvSpPr>
          <p:nvPr>
            <p:ph type="body" idx="4"/>
          </p:nvPr>
        </p:nvSpPr>
        <p:spPr>
          <a:xfrm>
            <a:off x="9000876" y="5926010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1" name="Google Shape;1131;p56"/>
          <p:cNvSpPr txBox="1">
            <a:spLocks noGrp="1"/>
          </p:cNvSpPr>
          <p:nvPr>
            <p:ph type="body" idx="5"/>
          </p:nvPr>
        </p:nvSpPr>
        <p:spPr>
          <a:xfrm>
            <a:off x="9000876" y="7288638"/>
            <a:ext cx="8503353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2" name="Google Shape;1132;p56"/>
          <p:cNvSpPr txBox="1">
            <a:spLocks noGrp="1"/>
          </p:cNvSpPr>
          <p:nvPr>
            <p:ph type="body" idx="6"/>
          </p:nvPr>
        </p:nvSpPr>
        <p:spPr>
          <a:xfrm>
            <a:off x="783772" y="3298733"/>
            <a:ext cx="6894286" cy="49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5 Items">
  <p:cSld name="Numeric List - 5 Items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5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5" name="Google Shape;1135;p5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5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37" name="Google Shape;1137;p5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8" name="Google Shape;1138;p57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9" name="Google Shape;1139;p57"/>
          <p:cNvSpPr/>
          <p:nvPr/>
        </p:nvSpPr>
        <p:spPr>
          <a:xfrm>
            <a:off x="8280234" y="2652267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0" name="Google Shape;1140;p57"/>
          <p:cNvSpPr/>
          <p:nvPr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1" name="Google Shape;1141;p57"/>
          <p:cNvSpPr/>
          <p:nvPr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2" name="Google Shape;1142;p57"/>
          <p:cNvSpPr/>
          <p:nvPr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3" name="Google Shape;1143;p57"/>
          <p:cNvSpPr/>
          <p:nvPr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4" name="Google Shape;1144;p57"/>
          <p:cNvSpPr txBox="1">
            <a:spLocks noGrp="1"/>
          </p:cNvSpPr>
          <p:nvPr>
            <p:ph type="body" idx="2"/>
          </p:nvPr>
        </p:nvSpPr>
        <p:spPr>
          <a:xfrm>
            <a:off x="9000876" y="2442119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5" name="Google Shape;1145;p57"/>
          <p:cNvSpPr txBox="1">
            <a:spLocks noGrp="1"/>
          </p:cNvSpPr>
          <p:nvPr>
            <p:ph type="body" idx="3"/>
          </p:nvPr>
        </p:nvSpPr>
        <p:spPr>
          <a:xfrm>
            <a:off x="9000876" y="3804747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6" name="Google Shape;1146;p57"/>
          <p:cNvSpPr txBox="1">
            <a:spLocks noGrp="1"/>
          </p:cNvSpPr>
          <p:nvPr>
            <p:ph type="body" idx="4"/>
          </p:nvPr>
        </p:nvSpPr>
        <p:spPr>
          <a:xfrm>
            <a:off x="9000876" y="5167375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7" name="Google Shape;1147;p57"/>
          <p:cNvSpPr txBox="1">
            <a:spLocks noGrp="1"/>
          </p:cNvSpPr>
          <p:nvPr>
            <p:ph type="body" idx="5"/>
          </p:nvPr>
        </p:nvSpPr>
        <p:spPr>
          <a:xfrm>
            <a:off x="9000876" y="6530003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8" name="Google Shape;1148;p57"/>
          <p:cNvSpPr txBox="1">
            <a:spLocks noGrp="1"/>
          </p:cNvSpPr>
          <p:nvPr>
            <p:ph type="body" idx="6"/>
          </p:nvPr>
        </p:nvSpPr>
        <p:spPr>
          <a:xfrm>
            <a:off x="9000876" y="7892631"/>
            <a:ext cx="8590438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9" name="Google Shape;1149;p57"/>
          <p:cNvSpPr txBox="1">
            <a:spLocks noGrp="1"/>
          </p:cNvSpPr>
          <p:nvPr>
            <p:ph type="body" idx="7"/>
          </p:nvPr>
        </p:nvSpPr>
        <p:spPr>
          <a:xfrm>
            <a:off x="783772" y="3226163"/>
            <a:ext cx="6894286" cy="49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Keywords and Descriptions">
  <p:cSld name="5 Keywords and Descriptions"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58"/>
          <p:cNvSpPr/>
          <p:nvPr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FFEC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58"/>
          <p:cNvSpPr/>
          <p:nvPr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EFD7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58"/>
          <p:cNvSpPr/>
          <p:nvPr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C6F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58"/>
          <p:cNvSpPr/>
          <p:nvPr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58"/>
          <p:cNvSpPr/>
          <p:nvPr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58"/>
          <p:cNvSpPr/>
          <p:nvPr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7" name="Google Shape;1157;p58"/>
          <p:cNvSpPr/>
          <p:nvPr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8" name="Google Shape;1158;p58"/>
          <p:cNvSpPr/>
          <p:nvPr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9" name="Google Shape;1159;p58"/>
          <p:cNvSpPr/>
          <p:nvPr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0" name="Google Shape;1160;p58"/>
          <p:cNvSpPr/>
          <p:nvPr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1" name="Google Shape;1161;p5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2" name="Google Shape;1162;p5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5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64" name="Google Shape;1164;p5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5" name="Google Shape;1165;p5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6" name="Google Shape;1166;p58"/>
          <p:cNvSpPr txBox="1">
            <a:spLocks noGrp="1"/>
          </p:cNvSpPr>
          <p:nvPr>
            <p:ph type="body" idx="2"/>
          </p:nvPr>
        </p:nvSpPr>
        <p:spPr>
          <a:xfrm>
            <a:off x="6922703" y="2456986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7" name="Google Shape;1167;p58"/>
          <p:cNvSpPr txBox="1">
            <a:spLocks noGrp="1"/>
          </p:cNvSpPr>
          <p:nvPr>
            <p:ph type="body" idx="3"/>
          </p:nvPr>
        </p:nvSpPr>
        <p:spPr>
          <a:xfrm>
            <a:off x="6922703" y="3822368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8" name="Google Shape;1168;p58"/>
          <p:cNvSpPr txBox="1">
            <a:spLocks noGrp="1"/>
          </p:cNvSpPr>
          <p:nvPr>
            <p:ph type="body" idx="4"/>
          </p:nvPr>
        </p:nvSpPr>
        <p:spPr>
          <a:xfrm>
            <a:off x="6922703" y="5187750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9" name="Google Shape;1169;p58"/>
          <p:cNvSpPr txBox="1">
            <a:spLocks noGrp="1"/>
          </p:cNvSpPr>
          <p:nvPr>
            <p:ph type="body" idx="5"/>
          </p:nvPr>
        </p:nvSpPr>
        <p:spPr>
          <a:xfrm>
            <a:off x="6922703" y="6553132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0" name="Google Shape;1170;p58"/>
          <p:cNvSpPr txBox="1">
            <a:spLocks noGrp="1"/>
          </p:cNvSpPr>
          <p:nvPr>
            <p:ph type="body" idx="6"/>
          </p:nvPr>
        </p:nvSpPr>
        <p:spPr>
          <a:xfrm>
            <a:off x="6922703" y="7918515"/>
            <a:ext cx="8996169" cy="10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1" name="Google Shape;1171;p58"/>
          <p:cNvSpPr/>
          <p:nvPr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58"/>
          <p:cNvSpPr/>
          <p:nvPr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58"/>
          <p:cNvSpPr/>
          <p:nvPr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58"/>
          <p:cNvSpPr/>
          <p:nvPr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58"/>
          <p:cNvSpPr/>
          <p:nvPr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58"/>
          <p:cNvSpPr txBox="1">
            <a:spLocks noGrp="1"/>
          </p:cNvSpPr>
          <p:nvPr>
            <p:ph type="body" idx="7"/>
          </p:nvPr>
        </p:nvSpPr>
        <p:spPr>
          <a:xfrm>
            <a:off x="1680652" y="2723411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7" name="Google Shape;1177;p58"/>
          <p:cNvSpPr txBox="1">
            <a:spLocks noGrp="1"/>
          </p:cNvSpPr>
          <p:nvPr>
            <p:ph type="body" idx="8"/>
          </p:nvPr>
        </p:nvSpPr>
        <p:spPr>
          <a:xfrm>
            <a:off x="1680652" y="8184940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8" name="Google Shape;1178;p58"/>
          <p:cNvSpPr txBox="1">
            <a:spLocks noGrp="1"/>
          </p:cNvSpPr>
          <p:nvPr>
            <p:ph type="body" idx="9"/>
          </p:nvPr>
        </p:nvSpPr>
        <p:spPr>
          <a:xfrm>
            <a:off x="1680652" y="4088792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9" name="Google Shape;1179;p58"/>
          <p:cNvSpPr txBox="1">
            <a:spLocks noGrp="1"/>
          </p:cNvSpPr>
          <p:nvPr>
            <p:ph type="body" idx="13"/>
          </p:nvPr>
        </p:nvSpPr>
        <p:spPr>
          <a:xfrm>
            <a:off x="1680652" y="5454174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0" name="Google Shape;1180;p58"/>
          <p:cNvSpPr txBox="1">
            <a:spLocks noGrp="1"/>
          </p:cNvSpPr>
          <p:nvPr>
            <p:ph type="body" idx="14"/>
          </p:nvPr>
        </p:nvSpPr>
        <p:spPr>
          <a:xfrm>
            <a:off x="1680652" y="6819556"/>
            <a:ext cx="4521160" cy="54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>
  <p:cSld name="Process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59"/>
          <p:cNvSpPr/>
          <p:nvPr/>
        </p:nvSpPr>
        <p:spPr>
          <a:xfrm>
            <a:off x="0" y="4364182"/>
            <a:ext cx="18288000" cy="2604654"/>
          </a:xfrm>
          <a:custGeom>
            <a:avLst/>
            <a:gdLst/>
            <a:ahLst/>
            <a:cxnLst/>
            <a:rect l="l" t="t" r="r" b="b"/>
            <a:pathLst>
              <a:path w="18288000" h="2604654" extrusionOk="0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 w="25400" cap="flat" cmpd="sng">
            <a:solidFill>
              <a:srgbClr val="989898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3" name="Google Shape;1183;p59"/>
          <p:cNvSpPr/>
          <p:nvPr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4" name="Google Shape;1184;p59"/>
          <p:cNvSpPr/>
          <p:nvPr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5" name="Google Shape;1185;p59"/>
          <p:cNvSpPr/>
          <p:nvPr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6" name="Google Shape;1186;p59"/>
          <p:cNvSpPr/>
          <p:nvPr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7" name="Google Shape;1187;p59"/>
          <p:cNvSpPr/>
          <p:nvPr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8" name="Google Shape;1188;p59"/>
          <p:cNvSpPr/>
          <p:nvPr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9" name="Google Shape;1189;p5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59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5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92" name="Google Shape;1192;p5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9774395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3" name="Google Shape;1193;p59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4" name="Google Shape;1194;p59"/>
          <p:cNvSpPr/>
          <p:nvPr/>
        </p:nvSpPr>
        <p:spPr>
          <a:xfrm>
            <a:off x="2619829" y="6763598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5" name="Google Shape;1195;p59"/>
          <p:cNvSpPr/>
          <p:nvPr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6" name="Google Shape;1196;p59"/>
          <p:cNvSpPr/>
          <p:nvPr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7" name="Google Shape;1197;p59"/>
          <p:cNvSpPr/>
          <p:nvPr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8" name="Google Shape;1198;p59"/>
          <p:cNvSpPr/>
          <p:nvPr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9" name="Google Shape;1199;p59"/>
          <p:cNvSpPr/>
          <p:nvPr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0" name="Google Shape;1200;p59"/>
          <p:cNvSpPr txBox="1">
            <a:spLocks noGrp="1"/>
          </p:cNvSpPr>
          <p:nvPr>
            <p:ph type="body" idx="2"/>
          </p:nvPr>
        </p:nvSpPr>
        <p:spPr>
          <a:xfrm>
            <a:off x="828986" y="7499181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1" name="Google Shape;1201;p59"/>
          <p:cNvSpPr txBox="1">
            <a:spLocks noGrp="1"/>
          </p:cNvSpPr>
          <p:nvPr>
            <p:ph type="body" idx="3"/>
          </p:nvPr>
        </p:nvSpPr>
        <p:spPr>
          <a:xfrm>
            <a:off x="820329" y="8254825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2" name="Google Shape;1202;p59"/>
          <p:cNvSpPr/>
          <p:nvPr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3" name="Google Shape;1203;p59"/>
          <p:cNvSpPr txBox="1">
            <a:spLocks noGrp="1"/>
          </p:cNvSpPr>
          <p:nvPr>
            <p:ph type="body" idx="4"/>
          </p:nvPr>
        </p:nvSpPr>
        <p:spPr>
          <a:xfrm>
            <a:off x="3269317" y="4166956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4" name="Google Shape;1204;p59"/>
          <p:cNvSpPr txBox="1">
            <a:spLocks noGrp="1"/>
          </p:cNvSpPr>
          <p:nvPr>
            <p:ph type="body" idx="5"/>
          </p:nvPr>
        </p:nvSpPr>
        <p:spPr>
          <a:xfrm>
            <a:off x="3260660" y="2857771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5" name="Google Shape;1205;p59"/>
          <p:cNvSpPr/>
          <p:nvPr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6" name="Google Shape;1206;p59"/>
          <p:cNvSpPr txBox="1">
            <a:spLocks noGrp="1"/>
          </p:cNvSpPr>
          <p:nvPr>
            <p:ph type="body" idx="6"/>
          </p:nvPr>
        </p:nvSpPr>
        <p:spPr>
          <a:xfrm>
            <a:off x="5780871" y="6987783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7" name="Google Shape;1207;p59"/>
          <p:cNvSpPr txBox="1">
            <a:spLocks noGrp="1"/>
          </p:cNvSpPr>
          <p:nvPr>
            <p:ph type="body" idx="7"/>
          </p:nvPr>
        </p:nvSpPr>
        <p:spPr>
          <a:xfrm>
            <a:off x="5772214" y="7743427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8" name="Google Shape;1208;p59"/>
          <p:cNvSpPr/>
          <p:nvPr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9" name="Google Shape;1209;p59"/>
          <p:cNvSpPr txBox="1">
            <a:spLocks noGrp="1"/>
          </p:cNvSpPr>
          <p:nvPr>
            <p:ph type="body" idx="8"/>
          </p:nvPr>
        </p:nvSpPr>
        <p:spPr>
          <a:xfrm>
            <a:off x="8213061" y="3710116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0" name="Google Shape;1210;p59"/>
          <p:cNvSpPr txBox="1">
            <a:spLocks noGrp="1"/>
          </p:cNvSpPr>
          <p:nvPr>
            <p:ph type="body" idx="9"/>
          </p:nvPr>
        </p:nvSpPr>
        <p:spPr>
          <a:xfrm>
            <a:off x="8204404" y="2400931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1" name="Google Shape;1211;p59"/>
          <p:cNvSpPr/>
          <p:nvPr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2" name="Google Shape;1212;p59"/>
          <p:cNvSpPr txBox="1">
            <a:spLocks noGrp="1"/>
          </p:cNvSpPr>
          <p:nvPr>
            <p:ph type="body" idx="13"/>
          </p:nvPr>
        </p:nvSpPr>
        <p:spPr>
          <a:xfrm>
            <a:off x="10698970" y="6448511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3" name="Google Shape;1213;p59"/>
          <p:cNvSpPr txBox="1">
            <a:spLocks noGrp="1"/>
          </p:cNvSpPr>
          <p:nvPr>
            <p:ph type="body" idx="14"/>
          </p:nvPr>
        </p:nvSpPr>
        <p:spPr>
          <a:xfrm>
            <a:off x="10690313" y="7204155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4" name="Google Shape;1214;p59"/>
          <p:cNvSpPr/>
          <p:nvPr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5" name="Google Shape;1215;p59"/>
          <p:cNvSpPr txBox="1">
            <a:spLocks noGrp="1"/>
          </p:cNvSpPr>
          <p:nvPr>
            <p:ph type="body" idx="15"/>
          </p:nvPr>
        </p:nvSpPr>
        <p:spPr>
          <a:xfrm>
            <a:off x="13145015" y="3169429"/>
            <a:ext cx="403888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6" name="Google Shape;1216;p59"/>
          <p:cNvSpPr txBox="1">
            <a:spLocks noGrp="1"/>
          </p:cNvSpPr>
          <p:nvPr>
            <p:ph type="body" idx="16"/>
          </p:nvPr>
        </p:nvSpPr>
        <p:spPr>
          <a:xfrm>
            <a:off x="13136358" y="1860244"/>
            <a:ext cx="405620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7" name="Google Shape;1217;p59"/>
          <p:cNvSpPr/>
          <p:nvPr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1"/>
          <p:cNvSpPr txBox="1">
            <a:spLocks noGrp="1"/>
          </p:cNvSpPr>
          <p:nvPr>
            <p:ph type="ctrTitle"/>
          </p:nvPr>
        </p:nvSpPr>
        <p:spPr>
          <a:xfrm>
            <a:off x="1371481" y="3972857"/>
            <a:ext cx="15543451" cy="15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Ultra"/>
              <a:buNone/>
              <a:defRPr sz="9600">
                <a:solidFill>
                  <a:schemeClr val="accent3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subTitle" idx="1"/>
          </p:nvPr>
        </p:nvSpPr>
        <p:spPr>
          <a:xfrm>
            <a:off x="1366342" y="7112000"/>
            <a:ext cx="15553728" cy="292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50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860"/>
              </a:spcBef>
              <a:spcAft>
                <a:spcPts val="0"/>
              </a:spcAft>
              <a:buClr>
                <a:srgbClr val="898989"/>
              </a:buClr>
              <a:buSzPts val="43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None/>
              <a:defRPr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71"/>
          <p:cNvSpPr txBox="1">
            <a:spLocks noGrp="1"/>
          </p:cNvSpPr>
          <p:nvPr>
            <p:ph type="body" idx="2"/>
          </p:nvPr>
        </p:nvSpPr>
        <p:spPr>
          <a:xfrm>
            <a:off x="1366342" y="5503590"/>
            <a:ext cx="15553728" cy="864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9" name="Google Shape;89;p71"/>
          <p:cNvGrpSpPr/>
          <p:nvPr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90" name="Google Shape;90;p71"/>
            <p:cNvSpPr/>
            <p:nvPr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71"/>
            <p:cNvSpPr/>
            <p:nvPr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71"/>
            <p:cNvSpPr/>
            <p:nvPr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 1">
  <p:cSld name="Loop 1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6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0" name="Google Shape;1220;p60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6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22" name="Google Shape;1222;p6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3" name="Google Shape;1223;p60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4" name="Google Shape;1224;p60"/>
          <p:cNvSpPr/>
          <p:nvPr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5" name="Google Shape;1225;p60"/>
          <p:cNvSpPr/>
          <p:nvPr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6" name="Google Shape;1226;p60"/>
          <p:cNvSpPr/>
          <p:nvPr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81A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7" name="Google Shape;1227;p60"/>
          <p:cNvSpPr/>
          <p:nvPr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8" name="Google Shape;1228;p60"/>
          <p:cNvSpPr/>
          <p:nvPr/>
        </p:nvSpPr>
        <p:spPr>
          <a:xfrm rot="-54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9" name="Google Shape;1229;p60"/>
          <p:cNvSpPr/>
          <p:nvPr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0" name="Google Shape;1230;p60"/>
          <p:cNvSpPr/>
          <p:nvPr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1" name="Google Shape;1231;p60"/>
          <p:cNvSpPr/>
          <p:nvPr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2" name="Google Shape;1232;p60"/>
          <p:cNvSpPr/>
          <p:nvPr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3" name="Google Shape;1233;p60"/>
          <p:cNvSpPr/>
          <p:nvPr/>
        </p:nvSpPr>
        <p:spPr>
          <a:xfrm rot="-5400000">
            <a:off x="7162798" y="4274460"/>
            <a:ext cx="1748970" cy="1748970"/>
          </a:xfrm>
          <a:prstGeom prst="rtTriangl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4" name="Google Shape;1234;p60"/>
          <p:cNvSpPr/>
          <p:nvPr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5" name="Google Shape;1235;p60"/>
          <p:cNvSpPr/>
          <p:nvPr/>
        </p:nvSpPr>
        <p:spPr>
          <a:xfrm rot="-5400000">
            <a:off x="5413827" y="4274460"/>
            <a:ext cx="1748970" cy="1748970"/>
          </a:xfrm>
          <a:prstGeom prst="rtTriangle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6" name="Google Shape;1236;p60"/>
          <p:cNvSpPr/>
          <p:nvPr/>
        </p:nvSpPr>
        <p:spPr>
          <a:xfrm rot="5400000">
            <a:off x="9251837" y="5325560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7" name="Google Shape;1237;p60"/>
          <p:cNvSpPr/>
          <p:nvPr/>
        </p:nvSpPr>
        <p:spPr>
          <a:xfrm rot="10800000">
            <a:off x="9251837" y="6370589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8" name="Google Shape;1238;p60"/>
          <p:cNvSpPr/>
          <p:nvPr/>
        </p:nvSpPr>
        <p:spPr>
          <a:xfrm rot="-5400000">
            <a:off x="8140363" y="6370589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9" name="Google Shape;1239;p60"/>
          <p:cNvSpPr/>
          <p:nvPr/>
        </p:nvSpPr>
        <p:spPr>
          <a:xfrm>
            <a:off x="8118169" y="5347754"/>
            <a:ext cx="360040" cy="404428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0" name="Google Shape;1240;p60"/>
          <p:cNvSpPr>
            <a:spLocks noGrp="1"/>
          </p:cNvSpPr>
          <p:nvPr>
            <p:ph type="pic" idx="2"/>
          </p:nvPr>
        </p:nvSpPr>
        <p:spPr>
          <a:xfrm>
            <a:off x="9897908" y="441545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41" name="Google Shape;1241;p60"/>
          <p:cNvSpPr>
            <a:spLocks noGrp="1"/>
          </p:cNvSpPr>
          <p:nvPr>
            <p:ph type="pic" idx="3"/>
          </p:nvPr>
        </p:nvSpPr>
        <p:spPr>
          <a:xfrm>
            <a:off x="9897908" y="701351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42" name="Google Shape;1242;p60"/>
          <p:cNvSpPr>
            <a:spLocks noGrp="1"/>
          </p:cNvSpPr>
          <p:nvPr>
            <p:ph type="pic" idx="4"/>
          </p:nvPr>
        </p:nvSpPr>
        <p:spPr>
          <a:xfrm>
            <a:off x="7285334" y="701351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43" name="Google Shape;1243;p60"/>
          <p:cNvSpPr>
            <a:spLocks noGrp="1"/>
          </p:cNvSpPr>
          <p:nvPr>
            <p:ph type="pic" idx="5"/>
          </p:nvPr>
        </p:nvSpPr>
        <p:spPr>
          <a:xfrm>
            <a:off x="7285334" y="441545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244" name="Google Shape;1244;p60"/>
          <p:cNvSpPr txBox="1">
            <a:spLocks noGrp="1"/>
          </p:cNvSpPr>
          <p:nvPr>
            <p:ph type="body" idx="6"/>
          </p:nvPr>
        </p:nvSpPr>
        <p:spPr>
          <a:xfrm>
            <a:off x="10711541" y="4310738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5" name="Google Shape;1245;p60"/>
          <p:cNvSpPr txBox="1">
            <a:spLocks noGrp="1"/>
          </p:cNvSpPr>
          <p:nvPr>
            <p:ph type="body" idx="7"/>
          </p:nvPr>
        </p:nvSpPr>
        <p:spPr>
          <a:xfrm>
            <a:off x="10711541" y="4898573"/>
            <a:ext cx="6561895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6" name="Google Shape;1246;p60"/>
          <p:cNvSpPr txBox="1">
            <a:spLocks noGrp="1"/>
          </p:cNvSpPr>
          <p:nvPr>
            <p:ph type="body" idx="8"/>
          </p:nvPr>
        </p:nvSpPr>
        <p:spPr>
          <a:xfrm>
            <a:off x="8982905" y="7837714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7" name="Google Shape;1247;p60"/>
          <p:cNvSpPr txBox="1">
            <a:spLocks noGrp="1"/>
          </p:cNvSpPr>
          <p:nvPr>
            <p:ph type="body" idx="9"/>
          </p:nvPr>
        </p:nvSpPr>
        <p:spPr>
          <a:xfrm>
            <a:off x="8982905" y="8425549"/>
            <a:ext cx="6561895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8" name="Google Shape;1248;p60"/>
          <p:cNvSpPr txBox="1">
            <a:spLocks noGrp="1"/>
          </p:cNvSpPr>
          <p:nvPr>
            <p:ph type="body" idx="13"/>
          </p:nvPr>
        </p:nvSpPr>
        <p:spPr>
          <a:xfrm>
            <a:off x="1283667" y="6163369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9" name="Google Shape;1249;p60"/>
          <p:cNvSpPr txBox="1">
            <a:spLocks noGrp="1"/>
          </p:cNvSpPr>
          <p:nvPr>
            <p:ph type="body" idx="14"/>
          </p:nvPr>
        </p:nvSpPr>
        <p:spPr>
          <a:xfrm>
            <a:off x="769257" y="6751204"/>
            <a:ext cx="6333787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0" name="Google Shape;1250;p60"/>
          <p:cNvSpPr txBox="1">
            <a:spLocks noGrp="1"/>
          </p:cNvSpPr>
          <p:nvPr>
            <p:ph type="body" idx="15"/>
          </p:nvPr>
        </p:nvSpPr>
        <p:spPr>
          <a:xfrm>
            <a:off x="3010870" y="2599783"/>
            <a:ext cx="582832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1" name="Google Shape;1251;p60"/>
          <p:cNvSpPr txBox="1">
            <a:spLocks noGrp="1"/>
          </p:cNvSpPr>
          <p:nvPr>
            <p:ph type="body" idx="16"/>
          </p:nvPr>
        </p:nvSpPr>
        <p:spPr>
          <a:xfrm>
            <a:off x="2496460" y="3187618"/>
            <a:ext cx="6333787" cy="95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s 2">
  <p:cSld name="4 Points 2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61"/>
          <p:cNvGrpSpPr/>
          <p:nvPr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1254" name="Google Shape;1254;p61"/>
            <p:cNvSpPr/>
            <p:nvPr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61"/>
            <p:cNvSpPr/>
            <p:nvPr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 extrusionOk="0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81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61"/>
            <p:cNvSpPr/>
            <p:nvPr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 extrusionOk="0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57" name="Google Shape;1257;p61"/>
          <p:cNvGrpSpPr/>
          <p:nvPr/>
        </p:nvGrpSpPr>
        <p:grpSpPr>
          <a:xfrm>
            <a:off x="487876" y="4364335"/>
            <a:ext cx="17798537" cy="1332289"/>
            <a:chOff x="487876" y="4364335"/>
            <a:chExt cx="17798537" cy="1332289"/>
          </a:xfrm>
        </p:grpSpPr>
        <p:sp>
          <p:nvSpPr>
            <p:cNvPr id="1258" name="Google Shape;1258;p61"/>
            <p:cNvSpPr/>
            <p:nvPr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61"/>
            <p:cNvSpPr/>
            <p:nvPr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 extrusionOk="0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61"/>
            <p:cNvSpPr/>
            <p:nvPr/>
          </p:nvSpPr>
          <p:spPr>
            <a:xfrm rot="-54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 extrusionOk="0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6592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61" name="Google Shape;1261;p61"/>
          <p:cNvGrpSpPr/>
          <p:nvPr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1262" name="Google Shape;1262;p61"/>
            <p:cNvSpPr/>
            <p:nvPr/>
          </p:nvSpPr>
          <p:spPr>
            <a:xfrm rot="10800000" flipH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61"/>
            <p:cNvSpPr/>
            <p:nvPr/>
          </p:nvSpPr>
          <p:spPr>
            <a:xfrm rot="10800000" flipH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 extrusionOk="0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7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61"/>
            <p:cNvSpPr/>
            <p:nvPr/>
          </p:nvSpPr>
          <p:spPr>
            <a:xfrm rot="10800000" flipH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 extrusionOk="0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65" name="Google Shape;1265;p61"/>
          <p:cNvGrpSpPr/>
          <p:nvPr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1266" name="Google Shape;1266;p61"/>
            <p:cNvSpPr/>
            <p:nvPr/>
          </p:nvSpPr>
          <p:spPr>
            <a:xfrm rot="10800000" flipH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61"/>
            <p:cNvSpPr/>
            <p:nvPr/>
          </p:nvSpPr>
          <p:spPr>
            <a:xfrm rot="10800000" flipH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 extrusionOk="0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61"/>
            <p:cNvSpPr/>
            <p:nvPr/>
          </p:nvSpPr>
          <p:spPr>
            <a:xfrm rot="-5400000" flipH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 extrusionOk="0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F102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69" name="Google Shape;1269;p6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0" name="Google Shape;1270;p61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6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72" name="Google Shape;1272;p61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3" name="Google Shape;1273;p61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4" name="Google Shape;1274;p61"/>
          <p:cNvSpPr>
            <a:spLocks noGrp="1"/>
          </p:cNvSpPr>
          <p:nvPr>
            <p:ph type="pic" idx="2"/>
          </p:nvPr>
        </p:nvSpPr>
        <p:spPr>
          <a:xfrm>
            <a:off x="10798684" y="3330403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75" name="Google Shape;1275;p61"/>
          <p:cNvSpPr>
            <a:spLocks noGrp="1"/>
          </p:cNvSpPr>
          <p:nvPr>
            <p:ph type="pic" idx="3"/>
          </p:nvPr>
        </p:nvSpPr>
        <p:spPr>
          <a:xfrm>
            <a:off x="10798684" y="4707315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76" name="Google Shape;1276;p61"/>
          <p:cNvSpPr>
            <a:spLocks noGrp="1"/>
          </p:cNvSpPr>
          <p:nvPr>
            <p:ph type="pic" idx="4"/>
          </p:nvPr>
        </p:nvSpPr>
        <p:spPr>
          <a:xfrm>
            <a:off x="10798684" y="6071701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77" name="Google Shape;1277;p61"/>
          <p:cNvSpPr>
            <a:spLocks noGrp="1"/>
          </p:cNvSpPr>
          <p:nvPr>
            <p:ph type="pic" idx="5"/>
          </p:nvPr>
        </p:nvSpPr>
        <p:spPr>
          <a:xfrm>
            <a:off x="10798684" y="7436088"/>
            <a:ext cx="629562" cy="629562"/>
          </a:xfrm>
          <a:prstGeom prst="rect">
            <a:avLst/>
          </a:prstGeom>
          <a:noFill/>
          <a:ln>
            <a:noFill/>
          </a:ln>
        </p:spPr>
      </p:sp>
      <p:sp>
        <p:nvSpPr>
          <p:cNvPr id="1278" name="Google Shape;1278;p61"/>
          <p:cNvSpPr txBox="1">
            <a:spLocks noGrp="1"/>
          </p:cNvSpPr>
          <p:nvPr>
            <p:ph type="body" idx="6"/>
          </p:nvPr>
        </p:nvSpPr>
        <p:spPr>
          <a:xfrm>
            <a:off x="11572026" y="3048998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9" name="Google Shape;1279;p61"/>
          <p:cNvSpPr txBox="1">
            <a:spLocks noGrp="1"/>
          </p:cNvSpPr>
          <p:nvPr>
            <p:ph type="body" idx="7"/>
          </p:nvPr>
        </p:nvSpPr>
        <p:spPr>
          <a:xfrm>
            <a:off x="11572026" y="4443163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0" name="Google Shape;1280;p61"/>
          <p:cNvSpPr txBox="1">
            <a:spLocks noGrp="1"/>
          </p:cNvSpPr>
          <p:nvPr>
            <p:ph type="body" idx="8"/>
          </p:nvPr>
        </p:nvSpPr>
        <p:spPr>
          <a:xfrm>
            <a:off x="11572026" y="5818609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1" name="Google Shape;1281;p61"/>
          <p:cNvSpPr txBox="1">
            <a:spLocks noGrp="1"/>
          </p:cNvSpPr>
          <p:nvPr>
            <p:ph type="body" idx="9"/>
          </p:nvPr>
        </p:nvSpPr>
        <p:spPr>
          <a:xfrm>
            <a:off x="11572026" y="7194559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2" name="Google Shape;1282;p61"/>
          <p:cNvSpPr txBox="1">
            <a:spLocks noGrp="1"/>
          </p:cNvSpPr>
          <p:nvPr>
            <p:ph type="body" idx="13"/>
          </p:nvPr>
        </p:nvSpPr>
        <p:spPr>
          <a:xfrm>
            <a:off x="1042306" y="3021842"/>
            <a:ext cx="6840760" cy="221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3" name="Google Shape;1283;p61"/>
          <p:cNvSpPr txBox="1">
            <a:spLocks noGrp="1"/>
          </p:cNvSpPr>
          <p:nvPr>
            <p:ph type="body" idx="14"/>
          </p:nvPr>
        </p:nvSpPr>
        <p:spPr>
          <a:xfrm>
            <a:off x="1042306" y="6316961"/>
            <a:ext cx="6840760" cy="25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1">
  <p:cSld name="6 Points 1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6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62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7" name="Google Shape;1287;p6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88" name="Google Shape;1288;p6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9" name="Google Shape;1289;p62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0" name="Google Shape;1290;p62"/>
          <p:cNvSpPr/>
          <p:nvPr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1" name="Google Shape;1291;p62"/>
          <p:cNvSpPr/>
          <p:nvPr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rgbClr val="8C21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2" name="Google Shape;1292;p62"/>
          <p:cNvSpPr/>
          <p:nvPr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3" name="Google Shape;1293;p62"/>
          <p:cNvSpPr/>
          <p:nvPr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4" name="Google Shape;1294;p62"/>
          <p:cNvSpPr/>
          <p:nvPr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5" name="Google Shape;1295;p62"/>
          <p:cNvSpPr/>
          <p:nvPr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rgbClr val="3194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6" name="Google Shape;1296;p62"/>
          <p:cNvSpPr/>
          <p:nvPr/>
        </p:nvSpPr>
        <p:spPr>
          <a:xfrm rot="-54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7" name="Google Shape;1297;p62"/>
          <p:cNvSpPr/>
          <p:nvPr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8" name="Google Shape;1298;p62"/>
          <p:cNvSpPr/>
          <p:nvPr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9" name="Google Shape;1299;p62"/>
          <p:cNvSpPr/>
          <p:nvPr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0" name="Google Shape;1300;p62"/>
          <p:cNvSpPr/>
          <p:nvPr/>
        </p:nvSpPr>
        <p:spPr>
          <a:xfrm>
            <a:off x="15846539" y="5172888"/>
            <a:ext cx="1163782" cy="1163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1" name="Google Shape;1301;p62"/>
          <p:cNvSpPr/>
          <p:nvPr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2" name="Google Shape;1302;p62"/>
          <p:cNvSpPr/>
          <p:nvPr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3" name="Google Shape;1303;p62"/>
          <p:cNvSpPr/>
          <p:nvPr/>
        </p:nvSpPr>
        <p:spPr>
          <a:xfrm rot="-54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4" name="Google Shape;1304;p62"/>
          <p:cNvSpPr/>
          <p:nvPr/>
        </p:nvSpPr>
        <p:spPr>
          <a:xfrm rot="-54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5" name="Google Shape;1305;p62"/>
          <p:cNvSpPr/>
          <p:nvPr/>
        </p:nvSpPr>
        <p:spPr>
          <a:xfrm rot="-54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6" name="Google Shape;1306;p62"/>
          <p:cNvSpPr/>
          <p:nvPr/>
        </p:nvSpPr>
        <p:spPr>
          <a:xfrm rot="-5400000">
            <a:off x="12127376" y="1885054"/>
            <a:ext cx="136800" cy="77394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7" name="Google Shape;1307;p62"/>
          <p:cNvSpPr/>
          <p:nvPr/>
        </p:nvSpPr>
        <p:spPr>
          <a:xfrm rot="-54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8" name="Google Shape;1308;p62"/>
          <p:cNvSpPr/>
          <p:nvPr/>
        </p:nvSpPr>
        <p:spPr>
          <a:xfrm rot="-5400000">
            <a:off x="9224992" y="3285719"/>
            <a:ext cx="136800" cy="136800"/>
          </a:xfrm>
          <a:prstGeom prst="rtTriangle">
            <a:avLst/>
          </a:pr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9" name="Google Shape;1309;p62"/>
          <p:cNvSpPr/>
          <p:nvPr/>
        </p:nvSpPr>
        <p:spPr>
          <a:xfrm rot="-5400000">
            <a:off x="9524279" y="4989172"/>
            <a:ext cx="136800" cy="136800"/>
          </a:xfrm>
          <a:prstGeom prst="rtTriangle">
            <a:avLst/>
          </a:pr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0" name="Google Shape;1310;p62"/>
          <p:cNvSpPr/>
          <p:nvPr/>
        </p:nvSpPr>
        <p:spPr>
          <a:xfrm rot="-5400000">
            <a:off x="9823564" y="6692618"/>
            <a:ext cx="136800" cy="136800"/>
          </a:xfrm>
          <a:prstGeom prst="rtTriangle">
            <a:avLst/>
          </a:prstGeom>
          <a:solidFill>
            <a:srgbClr val="206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1" name="Google Shape;1311;p62"/>
          <p:cNvSpPr/>
          <p:nvPr/>
        </p:nvSpPr>
        <p:spPr>
          <a:xfrm rot="5400000" flipH="1">
            <a:off x="8325477" y="5686380"/>
            <a:ext cx="136800" cy="136800"/>
          </a:xfrm>
          <a:prstGeom prst="rtTriangle">
            <a:avLst/>
          </a:pr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2" name="Google Shape;1312;p62"/>
          <p:cNvSpPr/>
          <p:nvPr/>
        </p:nvSpPr>
        <p:spPr>
          <a:xfrm rot="5400000" flipH="1">
            <a:off x="8924620" y="4038599"/>
            <a:ext cx="136800" cy="136800"/>
          </a:xfrm>
          <a:prstGeom prst="rtTriangle">
            <a:avLst/>
          </a:pr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3" name="Google Shape;1313;p62"/>
          <p:cNvSpPr/>
          <p:nvPr/>
        </p:nvSpPr>
        <p:spPr>
          <a:xfrm rot="5400000" flipH="1">
            <a:off x="8626554" y="7334159"/>
            <a:ext cx="136800" cy="136800"/>
          </a:xfrm>
          <a:prstGeom prst="rtTriangle">
            <a:avLst/>
          </a:pr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4" name="Google Shape;1314;p62"/>
          <p:cNvSpPr>
            <a:spLocks noGrp="1"/>
          </p:cNvSpPr>
          <p:nvPr>
            <p:ph type="pic" idx="2"/>
          </p:nvPr>
        </p:nvSpPr>
        <p:spPr>
          <a:xfrm>
            <a:off x="3999721" y="3077002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315" name="Google Shape;1315;p62"/>
          <p:cNvSpPr>
            <a:spLocks noGrp="1"/>
          </p:cNvSpPr>
          <p:nvPr>
            <p:ph type="pic" idx="3"/>
          </p:nvPr>
        </p:nvSpPr>
        <p:spPr>
          <a:xfrm>
            <a:off x="13739647" y="382988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p62"/>
          <p:cNvSpPr>
            <a:spLocks noGrp="1"/>
          </p:cNvSpPr>
          <p:nvPr>
            <p:ph type="pic" idx="4"/>
          </p:nvPr>
        </p:nvSpPr>
        <p:spPr>
          <a:xfrm>
            <a:off x="1425873" y="478045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317" name="Google Shape;1317;p62"/>
          <p:cNvSpPr>
            <a:spLocks noGrp="1"/>
          </p:cNvSpPr>
          <p:nvPr>
            <p:ph type="pic" idx="5"/>
          </p:nvPr>
        </p:nvSpPr>
        <p:spPr>
          <a:xfrm>
            <a:off x="2961432" y="648390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318" name="Google Shape;1318;p62"/>
          <p:cNvSpPr>
            <a:spLocks noGrp="1"/>
          </p:cNvSpPr>
          <p:nvPr>
            <p:ph type="pic" idx="6"/>
          </p:nvPr>
        </p:nvSpPr>
        <p:spPr>
          <a:xfrm>
            <a:off x="16151312" y="547766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319" name="Google Shape;1319;p62"/>
          <p:cNvSpPr>
            <a:spLocks noGrp="1"/>
          </p:cNvSpPr>
          <p:nvPr>
            <p:ph type="pic" idx="7"/>
          </p:nvPr>
        </p:nvSpPr>
        <p:spPr>
          <a:xfrm>
            <a:off x="14321538" y="7125441"/>
            <a:ext cx="554236" cy="554236"/>
          </a:xfrm>
          <a:prstGeom prst="rect">
            <a:avLst/>
          </a:prstGeom>
          <a:noFill/>
          <a:ln>
            <a:noFill/>
          </a:ln>
        </p:spPr>
      </p:sp>
      <p:sp>
        <p:nvSpPr>
          <p:cNvPr id="1320" name="Google Shape;1320;p62"/>
          <p:cNvSpPr txBox="1">
            <a:spLocks noGrp="1"/>
          </p:cNvSpPr>
          <p:nvPr>
            <p:ph type="body" idx="8"/>
          </p:nvPr>
        </p:nvSpPr>
        <p:spPr>
          <a:xfrm>
            <a:off x="4858730" y="2647019"/>
            <a:ext cx="420268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1" name="Google Shape;1321;p62"/>
          <p:cNvSpPr txBox="1">
            <a:spLocks noGrp="1"/>
          </p:cNvSpPr>
          <p:nvPr>
            <p:ph type="body" idx="9"/>
          </p:nvPr>
        </p:nvSpPr>
        <p:spPr>
          <a:xfrm>
            <a:off x="4856423" y="3460670"/>
            <a:ext cx="3770131" cy="101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2" name="Google Shape;1322;p62"/>
          <p:cNvSpPr txBox="1">
            <a:spLocks noGrp="1"/>
          </p:cNvSpPr>
          <p:nvPr>
            <p:ph type="body" idx="13"/>
          </p:nvPr>
        </p:nvSpPr>
        <p:spPr>
          <a:xfrm>
            <a:off x="2294338" y="4352219"/>
            <a:ext cx="560275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3" name="Google Shape;1323;p62"/>
          <p:cNvSpPr txBox="1">
            <a:spLocks noGrp="1"/>
          </p:cNvSpPr>
          <p:nvPr>
            <p:ph type="body" idx="14"/>
          </p:nvPr>
        </p:nvSpPr>
        <p:spPr>
          <a:xfrm>
            <a:off x="2292031" y="5165871"/>
            <a:ext cx="5618914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4" name="Google Shape;1324;p62"/>
          <p:cNvSpPr txBox="1">
            <a:spLocks noGrp="1"/>
          </p:cNvSpPr>
          <p:nvPr>
            <p:ph type="body" idx="15"/>
          </p:nvPr>
        </p:nvSpPr>
        <p:spPr>
          <a:xfrm>
            <a:off x="3822748" y="6055668"/>
            <a:ext cx="420268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5" name="Google Shape;1325;p62"/>
          <p:cNvSpPr txBox="1">
            <a:spLocks noGrp="1"/>
          </p:cNvSpPr>
          <p:nvPr>
            <p:ph type="body" idx="16"/>
          </p:nvPr>
        </p:nvSpPr>
        <p:spPr>
          <a:xfrm>
            <a:off x="3820441" y="6869319"/>
            <a:ext cx="4173632" cy="101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6" name="Google Shape;1326;p62"/>
          <p:cNvSpPr txBox="1">
            <a:spLocks noGrp="1"/>
          </p:cNvSpPr>
          <p:nvPr>
            <p:ph type="body" idx="17"/>
          </p:nvPr>
        </p:nvSpPr>
        <p:spPr>
          <a:xfrm>
            <a:off x="9832866" y="3407702"/>
            <a:ext cx="360200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62"/>
          <p:cNvSpPr txBox="1">
            <a:spLocks noGrp="1"/>
          </p:cNvSpPr>
          <p:nvPr>
            <p:ph type="body" idx="18"/>
          </p:nvPr>
        </p:nvSpPr>
        <p:spPr>
          <a:xfrm>
            <a:off x="9822476" y="4175400"/>
            <a:ext cx="3612398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8" name="Google Shape;1328;p62"/>
          <p:cNvSpPr txBox="1">
            <a:spLocks noGrp="1"/>
          </p:cNvSpPr>
          <p:nvPr>
            <p:ph type="body" idx="19"/>
          </p:nvPr>
        </p:nvSpPr>
        <p:spPr>
          <a:xfrm>
            <a:off x="10252364" y="5008647"/>
            <a:ext cx="555581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9" name="Google Shape;1329;p62"/>
          <p:cNvSpPr txBox="1">
            <a:spLocks noGrp="1"/>
          </p:cNvSpPr>
          <p:nvPr>
            <p:ph type="body" idx="20"/>
          </p:nvPr>
        </p:nvSpPr>
        <p:spPr>
          <a:xfrm>
            <a:off x="10236338" y="5776345"/>
            <a:ext cx="5571836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0" name="Google Shape;1330;p62"/>
          <p:cNvSpPr txBox="1">
            <a:spLocks noGrp="1"/>
          </p:cNvSpPr>
          <p:nvPr>
            <p:ph type="body" idx="21"/>
          </p:nvPr>
        </p:nvSpPr>
        <p:spPr>
          <a:xfrm>
            <a:off x="10249294" y="6703262"/>
            <a:ext cx="373922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1" name="Google Shape;1331;p62"/>
          <p:cNvSpPr txBox="1">
            <a:spLocks noGrp="1"/>
          </p:cNvSpPr>
          <p:nvPr>
            <p:ph type="body" idx="22"/>
          </p:nvPr>
        </p:nvSpPr>
        <p:spPr>
          <a:xfrm>
            <a:off x="10238508" y="7470960"/>
            <a:ext cx="3750015" cy="91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2">
  <p:cSld name="6 Points 2"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6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6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6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36" name="Google Shape;1336;p6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7" name="Google Shape;1337;p63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8" name="Google Shape;1338;p63"/>
          <p:cNvSpPr/>
          <p:nvPr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101600" dir="2700000" algn="tl" rotWithShape="0">
              <a:srgbClr val="CD7F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9" name="Google Shape;1339;p63"/>
          <p:cNvSpPr/>
          <p:nvPr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dist="101600" dir="2700000" algn="tl" rotWithShape="0">
              <a:srgbClr val="659223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0" name="Google Shape;1340;p63"/>
          <p:cNvSpPr/>
          <p:nvPr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101600" dir="2700000" algn="tl" rotWithShape="0">
              <a:srgbClr val="F10246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1" name="Google Shape;1341;p63"/>
          <p:cNvSpPr/>
          <p:nvPr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dist="101600" dir="2700000" algn="tl" rotWithShape="0">
              <a:srgbClr val="3194A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2" name="Google Shape;1342;p63"/>
          <p:cNvSpPr/>
          <p:nvPr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dist="101600" dir="2700000" algn="tl" rotWithShape="0">
              <a:srgbClr val="8C21B6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3" name="Google Shape;1343;p63"/>
          <p:cNvSpPr/>
          <p:nvPr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1600" dir="2700000" algn="tl" rotWithShape="0">
              <a:srgbClr val="0081A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4" name="Google Shape;1344;p63"/>
          <p:cNvSpPr/>
          <p:nvPr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dist="114300" dir="2700000" algn="tl" rotWithShape="0">
              <a:srgbClr val="989898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5" name="Google Shape;1345;p63"/>
          <p:cNvSpPr txBox="1">
            <a:spLocks noGrp="1"/>
          </p:cNvSpPr>
          <p:nvPr>
            <p:ph type="body" idx="2"/>
          </p:nvPr>
        </p:nvSpPr>
        <p:spPr>
          <a:xfrm>
            <a:off x="13106455" y="2570241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6" name="Google Shape;1346;p63"/>
          <p:cNvSpPr txBox="1">
            <a:spLocks noGrp="1"/>
          </p:cNvSpPr>
          <p:nvPr>
            <p:ph type="body" idx="3"/>
          </p:nvPr>
        </p:nvSpPr>
        <p:spPr>
          <a:xfrm>
            <a:off x="13106455" y="3325885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7" name="Google Shape;1347;p63"/>
          <p:cNvSpPr/>
          <p:nvPr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8" name="Google Shape;1348;p63"/>
          <p:cNvSpPr txBox="1">
            <a:spLocks noGrp="1"/>
          </p:cNvSpPr>
          <p:nvPr>
            <p:ph type="body" idx="4"/>
          </p:nvPr>
        </p:nvSpPr>
        <p:spPr>
          <a:xfrm>
            <a:off x="13106455" y="4845306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9" name="Google Shape;1349;p63"/>
          <p:cNvSpPr txBox="1">
            <a:spLocks noGrp="1"/>
          </p:cNvSpPr>
          <p:nvPr>
            <p:ph type="body" idx="5"/>
          </p:nvPr>
        </p:nvSpPr>
        <p:spPr>
          <a:xfrm>
            <a:off x="13106455" y="5600950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0" name="Google Shape;1350;p63"/>
          <p:cNvSpPr/>
          <p:nvPr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1" name="Google Shape;1351;p63"/>
          <p:cNvSpPr txBox="1">
            <a:spLocks noGrp="1"/>
          </p:cNvSpPr>
          <p:nvPr>
            <p:ph type="body" idx="6"/>
          </p:nvPr>
        </p:nvSpPr>
        <p:spPr>
          <a:xfrm>
            <a:off x="13106455" y="7120372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2" name="Google Shape;1352;p63"/>
          <p:cNvSpPr txBox="1">
            <a:spLocks noGrp="1"/>
          </p:cNvSpPr>
          <p:nvPr>
            <p:ph type="body" idx="7"/>
          </p:nvPr>
        </p:nvSpPr>
        <p:spPr>
          <a:xfrm>
            <a:off x="13106455" y="7876016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3" name="Google Shape;1353;p63"/>
          <p:cNvSpPr/>
          <p:nvPr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4" name="Google Shape;1354;p63"/>
          <p:cNvSpPr txBox="1">
            <a:spLocks noGrp="1"/>
          </p:cNvSpPr>
          <p:nvPr>
            <p:ph type="body" idx="8"/>
          </p:nvPr>
        </p:nvSpPr>
        <p:spPr>
          <a:xfrm>
            <a:off x="737849" y="2573429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5" name="Google Shape;1355;p63"/>
          <p:cNvSpPr txBox="1">
            <a:spLocks noGrp="1"/>
          </p:cNvSpPr>
          <p:nvPr>
            <p:ph type="body" idx="9"/>
          </p:nvPr>
        </p:nvSpPr>
        <p:spPr>
          <a:xfrm>
            <a:off x="717346" y="3329073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6" name="Google Shape;1356;p63"/>
          <p:cNvSpPr/>
          <p:nvPr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7" name="Google Shape;1357;p63"/>
          <p:cNvSpPr txBox="1">
            <a:spLocks noGrp="1"/>
          </p:cNvSpPr>
          <p:nvPr>
            <p:ph type="body" idx="13"/>
          </p:nvPr>
        </p:nvSpPr>
        <p:spPr>
          <a:xfrm>
            <a:off x="737849" y="4848494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8" name="Google Shape;1358;p63"/>
          <p:cNvSpPr txBox="1">
            <a:spLocks noGrp="1"/>
          </p:cNvSpPr>
          <p:nvPr>
            <p:ph type="body" idx="14"/>
          </p:nvPr>
        </p:nvSpPr>
        <p:spPr>
          <a:xfrm>
            <a:off x="717346" y="5604138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9" name="Google Shape;1359;p63"/>
          <p:cNvSpPr/>
          <p:nvPr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0" name="Google Shape;1360;p63"/>
          <p:cNvSpPr txBox="1">
            <a:spLocks noGrp="1"/>
          </p:cNvSpPr>
          <p:nvPr>
            <p:ph type="body" idx="15"/>
          </p:nvPr>
        </p:nvSpPr>
        <p:spPr>
          <a:xfrm>
            <a:off x="737849" y="7123560"/>
            <a:ext cx="478242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1" name="Google Shape;1361;p63"/>
          <p:cNvSpPr txBox="1">
            <a:spLocks noGrp="1"/>
          </p:cNvSpPr>
          <p:nvPr>
            <p:ph type="body" idx="16"/>
          </p:nvPr>
        </p:nvSpPr>
        <p:spPr>
          <a:xfrm>
            <a:off x="717346" y="7879204"/>
            <a:ext cx="4802931" cy="122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2" name="Google Shape;1362;p63"/>
          <p:cNvSpPr/>
          <p:nvPr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3" name="Google Shape;1363;p63"/>
          <p:cNvSpPr/>
          <p:nvPr/>
        </p:nvSpPr>
        <p:spPr>
          <a:xfrm>
            <a:off x="10116457" y="2590193"/>
            <a:ext cx="2832008" cy="588436"/>
          </a:xfrm>
          <a:custGeom>
            <a:avLst/>
            <a:gdLst/>
            <a:ahLst/>
            <a:cxnLst/>
            <a:rect l="l" t="t" r="r" b="b"/>
            <a:pathLst>
              <a:path w="2656114" h="588436" extrusionOk="0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4" name="Google Shape;1364;p63"/>
          <p:cNvSpPr/>
          <p:nvPr/>
        </p:nvSpPr>
        <p:spPr>
          <a:xfrm rot="9807941">
            <a:off x="12317423" y="5048183"/>
            <a:ext cx="638443" cy="584694"/>
          </a:xfrm>
          <a:custGeom>
            <a:avLst/>
            <a:gdLst/>
            <a:ahLst/>
            <a:cxnLst/>
            <a:rect l="l" t="t" r="r" b="b"/>
            <a:pathLst>
              <a:path w="609600" h="972458" extrusionOk="0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5" name="Google Shape;1365;p63"/>
          <p:cNvSpPr/>
          <p:nvPr/>
        </p:nvSpPr>
        <p:spPr>
          <a:xfrm>
            <a:off x="5646057" y="7823200"/>
            <a:ext cx="2670629" cy="905959"/>
          </a:xfrm>
          <a:custGeom>
            <a:avLst/>
            <a:gdLst/>
            <a:ahLst/>
            <a:cxnLst/>
            <a:rect l="l" t="t" r="r" b="b"/>
            <a:pathLst>
              <a:path w="2670629" h="905959" extrusionOk="0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6" name="Google Shape;1366;p63"/>
          <p:cNvSpPr/>
          <p:nvPr/>
        </p:nvSpPr>
        <p:spPr>
          <a:xfrm>
            <a:off x="5544457" y="5529943"/>
            <a:ext cx="1103086" cy="435428"/>
          </a:xfrm>
          <a:custGeom>
            <a:avLst/>
            <a:gdLst/>
            <a:ahLst/>
            <a:cxnLst/>
            <a:rect l="l" t="t" r="r" b="b"/>
            <a:pathLst>
              <a:path w="1103086" h="435428" extrusionOk="0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 w="2540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7" name="Google Shape;1367;p63"/>
          <p:cNvSpPr/>
          <p:nvPr/>
        </p:nvSpPr>
        <p:spPr>
          <a:xfrm>
            <a:off x="5580743" y="3211286"/>
            <a:ext cx="1161143" cy="420914"/>
          </a:xfrm>
          <a:custGeom>
            <a:avLst/>
            <a:gdLst/>
            <a:ahLst/>
            <a:cxnLst/>
            <a:rect l="l" t="t" r="r" b="b"/>
            <a:pathLst>
              <a:path w="1161143" h="420914" extrusionOk="0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 w="2540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8" name="Google Shape;1368;p63"/>
          <p:cNvSpPr/>
          <p:nvPr/>
        </p:nvSpPr>
        <p:spPr>
          <a:xfrm>
            <a:off x="11990522" y="7765143"/>
            <a:ext cx="957943" cy="190941"/>
          </a:xfrm>
          <a:custGeom>
            <a:avLst/>
            <a:gdLst/>
            <a:ahLst/>
            <a:cxnLst/>
            <a:rect l="l" t="t" r="r" b="b"/>
            <a:pathLst>
              <a:path w="957943" h="190941" extrusionOk="0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9" name="Google Shape;1369;p63"/>
          <p:cNvSpPr>
            <a:spLocks noGrp="1"/>
          </p:cNvSpPr>
          <p:nvPr>
            <p:ph type="pic" idx="17"/>
          </p:nvPr>
        </p:nvSpPr>
        <p:spPr>
          <a:xfrm>
            <a:off x="8823370" y="2961522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70" name="Google Shape;1370;p63"/>
          <p:cNvSpPr>
            <a:spLocks noGrp="1"/>
          </p:cNvSpPr>
          <p:nvPr>
            <p:ph type="pic" idx="18"/>
          </p:nvPr>
        </p:nvSpPr>
        <p:spPr>
          <a:xfrm>
            <a:off x="10896203" y="4197879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71" name="Google Shape;1371;p63"/>
          <p:cNvSpPr>
            <a:spLocks noGrp="1"/>
          </p:cNvSpPr>
          <p:nvPr>
            <p:ph type="pic" idx="19"/>
          </p:nvPr>
        </p:nvSpPr>
        <p:spPr>
          <a:xfrm>
            <a:off x="10896203" y="6530597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72" name="Google Shape;1372;p63"/>
          <p:cNvSpPr>
            <a:spLocks noGrp="1"/>
          </p:cNvSpPr>
          <p:nvPr>
            <p:ph type="pic" idx="20"/>
          </p:nvPr>
        </p:nvSpPr>
        <p:spPr>
          <a:xfrm>
            <a:off x="8823370" y="7787538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73" name="Google Shape;1373;p63"/>
          <p:cNvSpPr>
            <a:spLocks noGrp="1"/>
          </p:cNvSpPr>
          <p:nvPr>
            <p:ph type="pic" idx="21"/>
          </p:nvPr>
        </p:nvSpPr>
        <p:spPr>
          <a:xfrm>
            <a:off x="6772410" y="6530597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74" name="Google Shape;1374;p63"/>
          <p:cNvSpPr>
            <a:spLocks noGrp="1"/>
          </p:cNvSpPr>
          <p:nvPr>
            <p:ph type="pic" idx="22"/>
          </p:nvPr>
        </p:nvSpPr>
        <p:spPr>
          <a:xfrm>
            <a:off x="6772410" y="4197879"/>
            <a:ext cx="667049" cy="667049"/>
          </a:xfrm>
          <a:prstGeom prst="rect">
            <a:avLst/>
          </a:prstGeom>
          <a:noFill/>
          <a:ln>
            <a:noFill/>
          </a:ln>
        </p:spPr>
      </p:sp>
      <p:sp>
        <p:nvSpPr>
          <p:cNvPr id="1375" name="Google Shape;1375;p63"/>
          <p:cNvSpPr txBox="1">
            <a:spLocks noGrp="1"/>
          </p:cNvSpPr>
          <p:nvPr>
            <p:ph type="body" idx="23"/>
          </p:nvPr>
        </p:nvSpPr>
        <p:spPr>
          <a:xfrm>
            <a:off x="7714991" y="4659086"/>
            <a:ext cx="2851409" cy="216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">
  <p:cSld name="SWOT"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64"/>
          <p:cNvSpPr/>
          <p:nvPr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rgbClr val="E7F4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8" name="Google Shape;1378;p64"/>
          <p:cNvSpPr/>
          <p:nvPr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rgbClr val="FFEC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9" name="Google Shape;1379;p64"/>
          <p:cNvSpPr/>
          <p:nvPr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0" name="Google Shape;1380;p64"/>
          <p:cNvSpPr/>
          <p:nvPr/>
        </p:nvSpPr>
        <p:spPr>
          <a:xfrm rot="-8100000">
            <a:off x="9713304" y="5561922"/>
            <a:ext cx="1936884" cy="1936884"/>
          </a:xfrm>
          <a:prstGeom prst="rtTriangle">
            <a:avLst/>
          </a:prstGeom>
          <a:solidFill>
            <a:srgbClr val="F102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1" name="Google Shape;1381;p64"/>
          <p:cNvSpPr/>
          <p:nvPr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rgbClr val="C6F1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2" name="Google Shape;1382;p64"/>
          <p:cNvSpPr/>
          <p:nvPr/>
        </p:nvSpPr>
        <p:spPr>
          <a:xfrm rot="-8100000">
            <a:off x="9713304" y="2822754"/>
            <a:ext cx="1936884" cy="1936884"/>
          </a:xfrm>
          <a:prstGeom prst="rtTriangl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3" name="Google Shape;1383;p64"/>
          <p:cNvSpPr/>
          <p:nvPr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4" name="Google Shape;1384;p64"/>
          <p:cNvSpPr/>
          <p:nvPr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rgbClr val="CD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5" name="Google Shape;1385;p64"/>
          <p:cNvSpPr/>
          <p:nvPr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6" name="Google Shape;1386;p64"/>
          <p:cNvSpPr/>
          <p:nvPr/>
        </p:nvSpPr>
        <p:spPr>
          <a:xfrm rot="-8100000">
            <a:off x="6805180" y="2822762"/>
            <a:ext cx="1936884" cy="1936884"/>
          </a:xfrm>
          <a:prstGeom prst="rtTriangl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7" name="Google Shape;1387;p6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8" name="Google Shape;1388;p64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6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390" name="Google Shape;1390;p6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1" name="Google Shape;1391;p64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2" name="Google Shape;1392;p64"/>
          <p:cNvSpPr/>
          <p:nvPr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3" name="Google Shape;1393;p64"/>
          <p:cNvSpPr/>
          <p:nvPr/>
        </p:nvSpPr>
        <p:spPr>
          <a:xfrm rot="-81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4" name="Google Shape;1394;p64"/>
          <p:cNvSpPr/>
          <p:nvPr/>
        </p:nvSpPr>
        <p:spPr>
          <a:xfrm rot="-8100000">
            <a:off x="6805179" y="5561931"/>
            <a:ext cx="1936884" cy="1936884"/>
          </a:xfrm>
          <a:prstGeom prst="rtTriangl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5" name="Google Shape;1395;p64"/>
          <p:cNvSpPr/>
          <p:nvPr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6" name="Google Shape;1396;p64"/>
          <p:cNvSpPr/>
          <p:nvPr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7" name="Google Shape;1397;p64"/>
          <p:cNvSpPr/>
          <p:nvPr/>
        </p:nvSpPr>
        <p:spPr>
          <a:xfrm rot="-81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8" name="Google Shape;1398;p64"/>
          <p:cNvSpPr txBox="1">
            <a:spLocks noGrp="1"/>
          </p:cNvSpPr>
          <p:nvPr>
            <p:ph type="body" idx="2"/>
          </p:nvPr>
        </p:nvSpPr>
        <p:spPr>
          <a:xfrm>
            <a:off x="7233871" y="2981577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9" name="Google Shape;1399;p64"/>
          <p:cNvSpPr txBox="1">
            <a:spLocks noGrp="1"/>
          </p:cNvSpPr>
          <p:nvPr>
            <p:ph type="body" idx="3"/>
          </p:nvPr>
        </p:nvSpPr>
        <p:spPr>
          <a:xfrm>
            <a:off x="9973040" y="2981577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0" name="Google Shape;1400;p64"/>
          <p:cNvSpPr txBox="1">
            <a:spLocks noGrp="1"/>
          </p:cNvSpPr>
          <p:nvPr>
            <p:ph type="body" idx="4"/>
          </p:nvPr>
        </p:nvSpPr>
        <p:spPr>
          <a:xfrm>
            <a:off x="7233872" y="5720746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1" name="Google Shape;1401;p64"/>
          <p:cNvSpPr txBox="1">
            <a:spLocks noGrp="1"/>
          </p:cNvSpPr>
          <p:nvPr>
            <p:ph type="body" idx="5"/>
          </p:nvPr>
        </p:nvSpPr>
        <p:spPr>
          <a:xfrm>
            <a:off x="9973041" y="5720746"/>
            <a:ext cx="1079500" cy="161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2" name="Google Shape;1402;p64"/>
          <p:cNvSpPr txBox="1">
            <a:spLocks noGrp="1"/>
          </p:cNvSpPr>
          <p:nvPr>
            <p:ph type="body" idx="6"/>
          </p:nvPr>
        </p:nvSpPr>
        <p:spPr>
          <a:xfrm>
            <a:off x="626300" y="2538669"/>
            <a:ext cx="5361141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3" name="Google Shape;1403;p64"/>
          <p:cNvSpPr txBox="1">
            <a:spLocks noGrp="1"/>
          </p:cNvSpPr>
          <p:nvPr>
            <p:ph type="body" idx="7"/>
          </p:nvPr>
        </p:nvSpPr>
        <p:spPr>
          <a:xfrm>
            <a:off x="625965" y="5277830"/>
            <a:ext cx="5361141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4" name="Google Shape;1404;p64"/>
          <p:cNvSpPr txBox="1">
            <a:spLocks noGrp="1"/>
          </p:cNvSpPr>
          <p:nvPr>
            <p:ph type="body" idx="8"/>
          </p:nvPr>
        </p:nvSpPr>
        <p:spPr>
          <a:xfrm>
            <a:off x="12114295" y="2538668"/>
            <a:ext cx="5435004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5" name="Google Shape;1405;p64"/>
          <p:cNvSpPr txBox="1">
            <a:spLocks noGrp="1"/>
          </p:cNvSpPr>
          <p:nvPr>
            <p:ph type="body" idx="9"/>
          </p:nvPr>
        </p:nvSpPr>
        <p:spPr>
          <a:xfrm>
            <a:off x="12113960" y="5277829"/>
            <a:ext cx="5435004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55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6" name="Google Shape;1406;p64"/>
          <p:cNvSpPr/>
          <p:nvPr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rgbClr val="FED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7" name="Google Shape;1407;p64"/>
          <p:cNvSpPr/>
          <p:nvPr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rgbClr val="CFE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8" name="Google Shape;1408;p64"/>
          <p:cNvSpPr/>
          <p:nvPr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rgbClr val="8DE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9" name="Google Shape;1409;p64"/>
          <p:cNvSpPr/>
          <p:nvPr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rgbClr val="FEB4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0" name="Google Shape;1410;p64"/>
          <p:cNvSpPr txBox="1">
            <a:spLocks noGrp="1"/>
          </p:cNvSpPr>
          <p:nvPr>
            <p:ph type="body" idx="13"/>
          </p:nvPr>
        </p:nvSpPr>
        <p:spPr>
          <a:xfrm>
            <a:off x="1078310" y="8292507"/>
            <a:ext cx="16200313" cy="100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1" name="Google Shape;1411;p64"/>
          <p:cNvSpPr/>
          <p:nvPr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">
  <p:cSld name="Loop"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6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4" name="Google Shape;1414;p65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6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16" name="Google Shape;1416;p6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7" name="Google Shape;1417;p65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8" name="Google Shape;1418;p65"/>
          <p:cNvSpPr/>
          <p:nvPr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9" name="Google Shape;1419;p65"/>
          <p:cNvSpPr/>
          <p:nvPr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C6F1FF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0" name="Google Shape;1420;p65"/>
          <p:cNvSpPr/>
          <p:nvPr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CFEAA7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1" name="Google Shape;1421;p65"/>
          <p:cNvSpPr/>
          <p:nvPr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EB4C9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2" name="Google Shape;1422;p65"/>
          <p:cNvSpPr/>
          <p:nvPr/>
        </p:nvSpPr>
        <p:spPr>
          <a:xfrm rot="-54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DFB2F1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3" name="Google Shape;1423;p65"/>
          <p:cNvSpPr txBox="1">
            <a:spLocks noGrp="1"/>
          </p:cNvSpPr>
          <p:nvPr>
            <p:ph type="body" idx="2"/>
          </p:nvPr>
        </p:nvSpPr>
        <p:spPr>
          <a:xfrm>
            <a:off x="12158541" y="3702537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4" name="Google Shape;1424;p65"/>
          <p:cNvSpPr txBox="1">
            <a:spLocks noGrp="1"/>
          </p:cNvSpPr>
          <p:nvPr>
            <p:ph type="body" idx="3"/>
          </p:nvPr>
        </p:nvSpPr>
        <p:spPr>
          <a:xfrm>
            <a:off x="12158541" y="2776995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5" name="Google Shape;1425;p65"/>
          <p:cNvSpPr txBox="1">
            <a:spLocks noGrp="1"/>
          </p:cNvSpPr>
          <p:nvPr>
            <p:ph type="body" idx="4"/>
          </p:nvPr>
        </p:nvSpPr>
        <p:spPr>
          <a:xfrm>
            <a:off x="12158541" y="6987902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6" name="Google Shape;1426;p65"/>
          <p:cNvSpPr txBox="1">
            <a:spLocks noGrp="1"/>
          </p:cNvSpPr>
          <p:nvPr>
            <p:ph type="body" idx="5"/>
          </p:nvPr>
        </p:nvSpPr>
        <p:spPr>
          <a:xfrm>
            <a:off x="12158541" y="6062360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7" name="Google Shape;1427;p65"/>
          <p:cNvSpPr txBox="1">
            <a:spLocks noGrp="1"/>
          </p:cNvSpPr>
          <p:nvPr>
            <p:ph type="body" idx="6"/>
          </p:nvPr>
        </p:nvSpPr>
        <p:spPr>
          <a:xfrm>
            <a:off x="637261" y="3716588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8" name="Google Shape;1428;p65"/>
          <p:cNvSpPr txBox="1">
            <a:spLocks noGrp="1"/>
          </p:cNvSpPr>
          <p:nvPr>
            <p:ph type="body" idx="7"/>
          </p:nvPr>
        </p:nvSpPr>
        <p:spPr>
          <a:xfrm>
            <a:off x="637261" y="2791046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9" name="Google Shape;1429;p65"/>
          <p:cNvSpPr txBox="1">
            <a:spLocks noGrp="1"/>
          </p:cNvSpPr>
          <p:nvPr>
            <p:ph type="body" idx="8"/>
          </p:nvPr>
        </p:nvSpPr>
        <p:spPr>
          <a:xfrm>
            <a:off x="637261" y="7001953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0" name="Google Shape;1430;p65"/>
          <p:cNvSpPr txBox="1">
            <a:spLocks noGrp="1"/>
          </p:cNvSpPr>
          <p:nvPr>
            <p:ph type="body" idx="9"/>
          </p:nvPr>
        </p:nvSpPr>
        <p:spPr>
          <a:xfrm>
            <a:off x="637261" y="6076411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1" name="Google Shape;1431;p65"/>
          <p:cNvSpPr txBox="1">
            <a:spLocks noGrp="1"/>
          </p:cNvSpPr>
          <p:nvPr>
            <p:ph type="body" idx="13"/>
          </p:nvPr>
        </p:nvSpPr>
        <p:spPr>
          <a:xfrm>
            <a:off x="6982966" y="5168139"/>
            <a:ext cx="427547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2" name="Google Shape;1432;p65"/>
          <p:cNvSpPr/>
          <p:nvPr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3" name="Google Shape;1433;p65"/>
          <p:cNvSpPr>
            <a:spLocks noGrp="1"/>
          </p:cNvSpPr>
          <p:nvPr>
            <p:ph type="pic" idx="14"/>
          </p:nvPr>
        </p:nvSpPr>
        <p:spPr>
          <a:xfrm>
            <a:off x="10793062" y="3638606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434" name="Google Shape;1434;p65"/>
          <p:cNvSpPr/>
          <p:nvPr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5" name="Google Shape;1435;p65"/>
          <p:cNvSpPr>
            <a:spLocks noGrp="1"/>
          </p:cNvSpPr>
          <p:nvPr>
            <p:ph type="pic" idx="15"/>
          </p:nvPr>
        </p:nvSpPr>
        <p:spPr>
          <a:xfrm>
            <a:off x="10797383" y="7004055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436" name="Google Shape;1436;p65"/>
          <p:cNvSpPr/>
          <p:nvPr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7" name="Google Shape;1437;p65"/>
          <p:cNvSpPr>
            <a:spLocks noGrp="1"/>
          </p:cNvSpPr>
          <p:nvPr>
            <p:ph type="pic" idx="16"/>
          </p:nvPr>
        </p:nvSpPr>
        <p:spPr>
          <a:xfrm>
            <a:off x="6892956" y="7004055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438" name="Google Shape;1438;p65"/>
          <p:cNvSpPr/>
          <p:nvPr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9" name="Google Shape;1439;p65"/>
          <p:cNvSpPr>
            <a:spLocks noGrp="1"/>
          </p:cNvSpPr>
          <p:nvPr>
            <p:ph type="pic" idx="17"/>
          </p:nvPr>
        </p:nvSpPr>
        <p:spPr>
          <a:xfrm>
            <a:off x="6892956" y="3638606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1440" name="Google Shape;1440;p65"/>
          <p:cNvSpPr/>
          <p:nvPr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1" name="Google Shape;1441;p65"/>
          <p:cNvSpPr/>
          <p:nvPr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p65"/>
          <p:cNvSpPr/>
          <p:nvPr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3" name="Google Shape;1443;p65"/>
          <p:cNvSpPr/>
          <p:nvPr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ars">
  <p:cSld name="Gears"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6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66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6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48" name="Google Shape;1448;p6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9" name="Google Shape;1449;p66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0" name="Google Shape;1450;p66"/>
          <p:cNvSpPr/>
          <p:nvPr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1" name="Google Shape;1451;p66"/>
          <p:cNvSpPr/>
          <p:nvPr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2" name="Google Shape;1452;p66"/>
          <p:cNvSpPr/>
          <p:nvPr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3" name="Google Shape;1453;p66"/>
          <p:cNvSpPr/>
          <p:nvPr/>
        </p:nvSpPr>
        <p:spPr>
          <a:xfrm rot="-281672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4" name="Google Shape;1454;p66"/>
          <p:cNvSpPr/>
          <p:nvPr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5" name="Google Shape;1455;p66"/>
          <p:cNvSpPr/>
          <p:nvPr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9BD4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6" name="Google Shape;1456;p66"/>
          <p:cNvSpPr/>
          <p:nvPr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7" name="Google Shape;1457;p66"/>
          <p:cNvSpPr txBox="1">
            <a:spLocks noGrp="1"/>
          </p:cNvSpPr>
          <p:nvPr>
            <p:ph type="body" idx="2"/>
          </p:nvPr>
        </p:nvSpPr>
        <p:spPr>
          <a:xfrm>
            <a:off x="5001701" y="7997587"/>
            <a:ext cx="8291216" cy="14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8" name="Google Shape;1458;p66"/>
          <p:cNvSpPr/>
          <p:nvPr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9" name="Google Shape;1459;p66"/>
          <p:cNvSpPr txBox="1">
            <a:spLocks noGrp="1"/>
          </p:cNvSpPr>
          <p:nvPr>
            <p:ph type="body" idx="3"/>
          </p:nvPr>
        </p:nvSpPr>
        <p:spPr>
          <a:xfrm>
            <a:off x="7859496" y="4912665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0" name="Google Shape;1460;p66"/>
          <p:cNvSpPr txBox="1">
            <a:spLocks noGrp="1"/>
          </p:cNvSpPr>
          <p:nvPr>
            <p:ph type="body" idx="4"/>
          </p:nvPr>
        </p:nvSpPr>
        <p:spPr>
          <a:xfrm>
            <a:off x="4307106" y="3460117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1" name="Google Shape;1461;p66"/>
          <p:cNvSpPr txBox="1">
            <a:spLocks noGrp="1"/>
          </p:cNvSpPr>
          <p:nvPr>
            <p:ph type="body" idx="5"/>
          </p:nvPr>
        </p:nvSpPr>
        <p:spPr>
          <a:xfrm>
            <a:off x="2358926" y="6152089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2" name="Google Shape;1462;p66"/>
          <p:cNvSpPr txBox="1">
            <a:spLocks noGrp="1"/>
          </p:cNvSpPr>
          <p:nvPr>
            <p:ph type="body" idx="6"/>
          </p:nvPr>
        </p:nvSpPr>
        <p:spPr>
          <a:xfrm>
            <a:off x="1271559" y="3460117"/>
            <a:ext cx="19669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3" name="Google Shape;1463;p66"/>
          <p:cNvSpPr txBox="1">
            <a:spLocks noGrp="1"/>
          </p:cNvSpPr>
          <p:nvPr>
            <p:ph type="body" idx="7"/>
          </p:nvPr>
        </p:nvSpPr>
        <p:spPr>
          <a:xfrm>
            <a:off x="11635359" y="5538752"/>
            <a:ext cx="19669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4" name="Google Shape;1464;p66"/>
          <p:cNvSpPr txBox="1">
            <a:spLocks noGrp="1"/>
          </p:cNvSpPr>
          <p:nvPr>
            <p:ph type="body" idx="8"/>
          </p:nvPr>
        </p:nvSpPr>
        <p:spPr>
          <a:xfrm>
            <a:off x="13750838" y="3278442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5" name="Google Shape;1465;p66"/>
          <p:cNvSpPr txBox="1">
            <a:spLocks noGrp="1"/>
          </p:cNvSpPr>
          <p:nvPr>
            <p:ph type="body" idx="9"/>
          </p:nvPr>
        </p:nvSpPr>
        <p:spPr>
          <a:xfrm>
            <a:off x="15223173" y="6117263"/>
            <a:ext cx="21445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y Keywords">
  <p:cSld name="many Keywords"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67"/>
          <p:cNvSpPr/>
          <p:nvPr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8" name="Google Shape;1468;p67"/>
          <p:cNvSpPr/>
          <p:nvPr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9" name="Google Shape;1469;p67"/>
          <p:cNvSpPr/>
          <p:nvPr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rgbClr val="FED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0" name="Google Shape;1470;p6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1" name="Google Shape;1471;p67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2" name="Google Shape;1472;p6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473" name="Google Shape;1473;p6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4" name="Google Shape;1474;p67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5" name="Google Shape;1475;p67"/>
          <p:cNvSpPr/>
          <p:nvPr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6" name="Google Shape;1476;p67"/>
          <p:cNvSpPr/>
          <p:nvPr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7" name="Google Shape;1477;p67"/>
          <p:cNvSpPr/>
          <p:nvPr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8" name="Google Shape;1478;p67"/>
          <p:cNvSpPr/>
          <p:nvPr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9" name="Google Shape;1479;p67"/>
          <p:cNvSpPr/>
          <p:nvPr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0" name="Google Shape;1480;p67"/>
          <p:cNvSpPr/>
          <p:nvPr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1" name="Google Shape;1481;p67"/>
          <p:cNvSpPr/>
          <p:nvPr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2" name="Google Shape;1482;p67"/>
          <p:cNvSpPr/>
          <p:nvPr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rgbClr val="8DE3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3" name="Google Shape;1483;p67"/>
          <p:cNvSpPr/>
          <p:nvPr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4" name="Google Shape;1484;p67"/>
          <p:cNvSpPr/>
          <p:nvPr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5" name="Google Shape;1485;p67"/>
          <p:cNvSpPr/>
          <p:nvPr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rgbClr val="FED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6" name="Google Shape;1486;p67"/>
          <p:cNvSpPr/>
          <p:nvPr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7" name="Google Shape;1487;p67"/>
          <p:cNvSpPr/>
          <p:nvPr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rgbClr val="DFB2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8" name="Google Shape;1488;p67"/>
          <p:cNvSpPr/>
          <p:nvPr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rgbClr val="CFEA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9" name="Google Shape;1489;p67"/>
          <p:cNvSpPr/>
          <p:nvPr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rgbClr val="9BD4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0" name="Google Shape;1490;p67"/>
          <p:cNvSpPr/>
          <p:nvPr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rgbClr val="6592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1" name="Google Shape;1491;p67"/>
          <p:cNvSpPr/>
          <p:nvPr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2" name="Google Shape;1492;p67"/>
          <p:cNvSpPr txBox="1">
            <a:spLocks noGrp="1"/>
          </p:cNvSpPr>
          <p:nvPr>
            <p:ph type="body" idx="2"/>
          </p:nvPr>
        </p:nvSpPr>
        <p:spPr>
          <a:xfrm>
            <a:off x="7858716" y="4082887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3" name="Google Shape;1493;p67"/>
          <p:cNvSpPr txBox="1">
            <a:spLocks noGrp="1"/>
          </p:cNvSpPr>
          <p:nvPr>
            <p:ph type="body" idx="3"/>
          </p:nvPr>
        </p:nvSpPr>
        <p:spPr>
          <a:xfrm>
            <a:off x="7415214" y="4727551"/>
            <a:ext cx="3398155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4" name="Google Shape;1494;p67"/>
          <p:cNvSpPr txBox="1">
            <a:spLocks noGrp="1"/>
          </p:cNvSpPr>
          <p:nvPr>
            <p:ph type="body" idx="4"/>
          </p:nvPr>
        </p:nvSpPr>
        <p:spPr>
          <a:xfrm>
            <a:off x="4421752" y="3093357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5" name="Google Shape;1495;p67"/>
          <p:cNvSpPr txBox="1">
            <a:spLocks noGrp="1"/>
          </p:cNvSpPr>
          <p:nvPr>
            <p:ph type="body" idx="5"/>
          </p:nvPr>
        </p:nvSpPr>
        <p:spPr>
          <a:xfrm>
            <a:off x="4238171" y="3738021"/>
            <a:ext cx="3018972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6" name="Google Shape;1496;p67"/>
          <p:cNvSpPr txBox="1">
            <a:spLocks noGrp="1"/>
          </p:cNvSpPr>
          <p:nvPr>
            <p:ph type="body" idx="6"/>
          </p:nvPr>
        </p:nvSpPr>
        <p:spPr>
          <a:xfrm>
            <a:off x="11133022" y="5044936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7" name="Google Shape;1497;p67"/>
          <p:cNvSpPr txBox="1">
            <a:spLocks noGrp="1"/>
          </p:cNvSpPr>
          <p:nvPr>
            <p:ph type="body" idx="7"/>
          </p:nvPr>
        </p:nvSpPr>
        <p:spPr>
          <a:xfrm>
            <a:off x="10949441" y="5689600"/>
            <a:ext cx="3018972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8" name="Google Shape;1498;p67"/>
          <p:cNvSpPr txBox="1">
            <a:spLocks noGrp="1"/>
          </p:cNvSpPr>
          <p:nvPr>
            <p:ph type="body" idx="8"/>
          </p:nvPr>
        </p:nvSpPr>
        <p:spPr>
          <a:xfrm>
            <a:off x="2815771" y="5994292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9" name="Google Shape;1499;p67"/>
          <p:cNvSpPr txBox="1">
            <a:spLocks noGrp="1"/>
          </p:cNvSpPr>
          <p:nvPr>
            <p:ph type="body" idx="9"/>
          </p:nvPr>
        </p:nvSpPr>
        <p:spPr>
          <a:xfrm>
            <a:off x="738012" y="4177230"/>
            <a:ext cx="256739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0" name="Google Shape;1500;p67"/>
          <p:cNvSpPr txBox="1">
            <a:spLocks noGrp="1"/>
          </p:cNvSpPr>
          <p:nvPr>
            <p:ph type="body" idx="13"/>
          </p:nvPr>
        </p:nvSpPr>
        <p:spPr>
          <a:xfrm>
            <a:off x="12938327" y="3542461"/>
            <a:ext cx="276613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1" name="Google Shape;1501;p67"/>
          <p:cNvSpPr txBox="1">
            <a:spLocks noGrp="1"/>
          </p:cNvSpPr>
          <p:nvPr>
            <p:ph type="body" idx="14"/>
          </p:nvPr>
        </p:nvSpPr>
        <p:spPr>
          <a:xfrm>
            <a:off x="15170125" y="5506194"/>
            <a:ext cx="276613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2" name="Google Shape;1502;p67"/>
          <p:cNvSpPr txBox="1">
            <a:spLocks noGrp="1"/>
          </p:cNvSpPr>
          <p:nvPr>
            <p:ph type="body" idx="15"/>
          </p:nvPr>
        </p:nvSpPr>
        <p:spPr>
          <a:xfrm>
            <a:off x="1799594" y="7997587"/>
            <a:ext cx="14674119" cy="144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3" name="Google Shape;1503;p67"/>
          <p:cNvSpPr/>
          <p:nvPr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rage">
  <p:cSld name="Storage"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6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68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6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08" name="Google Shape;1508;p6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8D8D8D"/>
              </a:buClr>
              <a:buSzPts val="2400"/>
              <a:buNone/>
              <a:defRPr i="1">
                <a:solidFill>
                  <a:srgbClr val="8D8D8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9" name="Google Shape;1509;p68"/>
          <p:cNvSpPr/>
          <p:nvPr/>
        </p:nvSpPr>
        <p:spPr>
          <a:xfrm>
            <a:off x="3238550" y="13990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10" name="Google Shape;1510;p68"/>
          <p:cNvGrpSpPr/>
          <p:nvPr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511" name="Google Shape;1511;p68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1512" name="Google Shape;1512;p68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rgbClr val="FEDA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13" name="Google Shape;1513;p68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514" name="Google Shape;1514;p68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 extrusionOk="0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515" name="Google Shape;1515;p68"/>
            <p:cNvGrpSpPr/>
            <p:nvPr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</p:grpSpPr>
          <p:sp>
            <p:nvSpPr>
              <p:cNvPr id="1516" name="Google Shape;1516;p68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17" name="Google Shape;1517;p68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18" name="Google Shape;1518;p68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19" name="Google Shape;1519;p68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20" name="Google Shape;1520;p68"/>
            <p:cNvGrpSpPr/>
            <p:nvPr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</p:grpSpPr>
          <p:sp>
            <p:nvSpPr>
              <p:cNvPr id="1521" name="Google Shape;1521;p68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22" name="Google Shape;1522;p68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23" name="Google Shape;1523;p68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24" name="Google Shape;1524;p68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25" name="Google Shape;1525;p68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1526" name="Google Shape;1526;p68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27" name="Google Shape;1527;p68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28" name="Google Shape;1528;p68"/>
            <p:cNvGrpSpPr/>
            <p:nvPr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1529" name="Google Shape;1529;p68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 extrusionOk="0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30" name="Google Shape;1530;p68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 extrusionOk="0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31" name="Google Shape;1531;p68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1532" name="Google Shape;1532;p68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33" name="Google Shape;1533;p68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534" name="Google Shape;1534;p68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535" name="Google Shape;1535;p68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A101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536" name="Google Shape;1536;p68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F1024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file 3">
  <p:cSld name="Profile 3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2"/>
          <p:cNvSpPr/>
          <p:nvPr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72"/>
          <p:cNvSpPr/>
          <p:nvPr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rgbClr val="0081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72"/>
          <p:cNvSpPr/>
          <p:nvPr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72"/>
          <p:cNvSpPr/>
          <p:nvPr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72"/>
          <p:cNvSpPr txBox="1">
            <a:spLocks noGrp="1"/>
          </p:cNvSpPr>
          <p:nvPr>
            <p:ph type="title"/>
          </p:nvPr>
        </p:nvSpPr>
        <p:spPr>
          <a:xfrm>
            <a:off x="7545905" y="1111052"/>
            <a:ext cx="9577064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Ultra"/>
              <a:buNone/>
              <a:defRPr sz="6600">
                <a:solidFill>
                  <a:schemeClr val="dk2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2"/>
          <p:cNvSpPr/>
          <p:nvPr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72"/>
          <p:cNvSpPr txBox="1">
            <a:spLocks noGrp="1"/>
          </p:cNvSpPr>
          <p:nvPr>
            <p:ph type="body" idx="1"/>
          </p:nvPr>
        </p:nvSpPr>
        <p:spPr>
          <a:xfrm>
            <a:off x="7545905" y="2549853"/>
            <a:ext cx="9577064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81A9"/>
              </a:buClr>
              <a:buSzPts val="3200"/>
              <a:buNone/>
              <a:defRPr sz="3200" i="1">
                <a:solidFill>
                  <a:srgbClr val="0081A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72"/>
          <p:cNvSpPr>
            <a:spLocks noGrp="1"/>
          </p:cNvSpPr>
          <p:nvPr>
            <p:ph type="pic" idx="2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72"/>
          <p:cNvSpPr/>
          <p:nvPr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72"/>
          <p:cNvSpPr>
            <a:spLocks noGrp="1"/>
          </p:cNvSpPr>
          <p:nvPr>
            <p:ph type="pic" idx="3"/>
          </p:nvPr>
        </p:nvSpPr>
        <p:spPr>
          <a:xfrm>
            <a:off x="8440247" y="4174230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72"/>
          <p:cNvSpPr/>
          <p:nvPr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72"/>
          <p:cNvSpPr/>
          <p:nvPr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72"/>
          <p:cNvSpPr>
            <a:spLocks noGrp="1"/>
          </p:cNvSpPr>
          <p:nvPr>
            <p:ph type="pic" idx="4"/>
          </p:nvPr>
        </p:nvSpPr>
        <p:spPr>
          <a:xfrm>
            <a:off x="11055935" y="417422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72"/>
          <p:cNvSpPr>
            <a:spLocks noGrp="1"/>
          </p:cNvSpPr>
          <p:nvPr>
            <p:ph type="pic" idx="5"/>
          </p:nvPr>
        </p:nvSpPr>
        <p:spPr>
          <a:xfrm>
            <a:off x="13655147" y="417422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72"/>
          <p:cNvSpPr txBox="1">
            <a:spLocks noGrp="1"/>
          </p:cNvSpPr>
          <p:nvPr>
            <p:ph type="body" idx="6"/>
          </p:nvPr>
        </p:nvSpPr>
        <p:spPr>
          <a:xfrm>
            <a:off x="7541830" y="5279575"/>
            <a:ext cx="2448272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72"/>
          <p:cNvSpPr txBox="1">
            <a:spLocks noGrp="1"/>
          </p:cNvSpPr>
          <p:nvPr>
            <p:ph type="body" idx="7"/>
          </p:nvPr>
        </p:nvSpPr>
        <p:spPr>
          <a:xfrm>
            <a:off x="10151318" y="5279575"/>
            <a:ext cx="2448272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i="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72"/>
          <p:cNvSpPr txBox="1">
            <a:spLocks noGrp="1"/>
          </p:cNvSpPr>
          <p:nvPr>
            <p:ph type="body" idx="8"/>
          </p:nvPr>
        </p:nvSpPr>
        <p:spPr>
          <a:xfrm>
            <a:off x="12743606" y="5277230"/>
            <a:ext cx="2448272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 i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72"/>
          <p:cNvSpPr txBox="1">
            <a:spLocks noGrp="1"/>
          </p:cNvSpPr>
          <p:nvPr>
            <p:ph type="body" idx="9"/>
          </p:nvPr>
        </p:nvSpPr>
        <p:spPr>
          <a:xfrm>
            <a:off x="1192885" y="6295628"/>
            <a:ext cx="15900643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72"/>
          <p:cNvSpPr/>
          <p:nvPr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72"/>
          <p:cNvSpPr>
            <a:spLocks noGrp="1"/>
          </p:cNvSpPr>
          <p:nvPr>
            <p:ph type="pic" idx="13"/>
          </p:nvPr>
        </p:nvSpPr>
        <p:spPr>
          <a:xfrm>
            <a:off x="4016008" y="8773140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72"/>
          <p:cNvSpPr>
            <a:spLocks noGrp="1"/>
          </p:cNvSpPr>
          <p:nvPr>
            <p:ph type="pic" idx="14"/>
          </p:nvPr>
        </p:nvSpPr>
        <p:spPr>
          <a:xfrm>
            <a:off x="8827218" y="8773139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72"/>
          <p:cNvSpPr>
            <a:spLocks noGrp="1"/>
          </p:cNvSpPr>
          <p:nvPr>
            <p:ph type="pic" idx="15"/>
          </p:nvPr>
        </p:nvSpPr>
        <p:spPr>
          <a:xfrm>
            <a:off x="13607778" y="8773138"/>
            <a:ext cx="625191" cy="625191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72"/>
          <p:cNvSpPr txBox="1">
            <a:spLocks noGrp="1"/>
          </p:cNvSpPr>
          <p:nvPr>
            <p:ph type="body" idx="16"/>
          </p:nvPr>
        </p:nvSpPr>
        <p:spPr>
          <a:xfrm>
            <a:off x="2384388" y="9464642"/>
            <a:ext cx="3950506" cy="57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72"/>
          <p:cNvSpPr txBox="1">
            <a:spLocks noGrp="1"/>
          </p:cNvSpPr>
          <p:nvPr>
            <p:ph type="body" idx="17"/>
          </p:nvPr>
        </p:nvSpPr>
        <p:spPr>
          <a:xfrm>
            <a:off x="7164560" y="9464642"/>
            <a:ext cx="3950506" cy="57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72"/>
          <p:cNvSpPr txBox="1">
            <a:spLocks noGrp="1"/>
          </p:cNvSpPr>
          <p:nvPr>
            <p:ph type="body" idx="18"/>
          </p:nvPr>
        </p:nvSpPr>
        <p:spPr>
          <a:xfrm>
            <a:off x="11961452" y="9464642"/>
            <a:ext cx="3950506" cy="57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72"/>
          <p:cNvSpPr/>
          <p:nvPr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72"/>
          <p:cNvSpPr/>
          <p:nvPr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72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72"/>
          <p:cNvSpPr/>
          <p:nvPr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s 1">
  <p:cSld name="Square Images 1">
    <p:bg>
      <p:bgPr>
        <a:solidFill>
          <a:schemeClr val="dk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3"/>
          <p:cNvSpPr>
            <a:spLocks noGrp="1"/>
          </p:cNvSpPr>
          <p:nvPr>
            <p:ph type="pic" idx="2"/>
          </p:nvPr>
        </p:nvSpPr>
        <p:spPr>
          <a:xfrm>
            <a:off x="0" y="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25" name="Google Shape;125;p73"/>
          <p:cNvSpPr>
            <a:spLocks noGrp="1"/>
          </p:cNvSpPr>
          <p:nvPr>
            <p:ph type="pic" idx="3"/>
          </p:nvPr>
        </p:nvSpPr>
        <p:spPr>
          <a:xfrm>
            <a:off x="0" y="25731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26" name="Google Shape;126;p73"/>
          <p:cNvSpPr>
            <a:spLocks noGrp="1"/>
          </p:cNvSpPr>
          <p:nvPr>
            <p:ph type="pic" idx="4"/>
          </p:nvPr>
        </p:nvSpPr>
        <p:spPr>
          <a:xfrm>
            <a:off x="2614271" y="0"/>
            <a:ext cx="2617200" cy="257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27" name="Google Shape;127;p73"/>
          <p:cNvSpPr>
            <a:spLocks noGrp="1"/>
          </p:cNvSpPr>
          <p:nvPr>
            <p:ph type="pic" idx="5"/>
          </p:nvPr>
        </p:nvSpPr>
        <p:spPr>
          <a:xfrm>
            <a:off x="2614271" y="25731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28" name="Google Shape;128;p73"/>
          <p:cNvSpPr>
            <a:spLocks noGrp="1"/>
          </p:cNvSpPr>
          <p:nvPr>
            <p:ph type="pic" idx="6"/>
          </p:nvPr>
        </p:nvSpPr>
        <p:spPr>
          <a:xfrm>
            <a:off x="5224006" y="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29" name="Google Shape;129;p73"/>
          <p:cNvSpPr>
            <a:spLocks noGrp="1"/>
          </p:cNvSpPr>
          <p:nvPr>
            <p:ph type="pic" idx="7"/>
          </p:nvPr>
        </p:nvSpPr>
        <p:spPr>
          <a:xfrm>
            <a:off x="5224006" y="25731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0" name="Google Shape;130;p73"/>
          <p:cNvSpPr>
            <a:spLocks noGrp="1"/>
          </p:cNvSpPr>
          <p:nvPr>
            <p:ph type="pic" idx="8"/>
          </p:nvPr>
        </p:nvSpPr>
        <p:spPr>
          <a:xfrm>
            <a:off x="5224006" y="51435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31" name="Google Shape;131;p73"/>
          <p:cNvSpPr>
            <a:spLocks noGrp="1"/>
          </p:cNvSpPr>
          <p:nvPr>
            <p:ph type="pic" idx="9"/>
          </p:nvPr>
        </p:nvSpPr>
        <p:spPr>
          <a:xfrm>
            <a:off x="5224006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32" name="Google Shape;132;p73"/>
          <p:cNvSpPr>
            <a:spLocks noGrp="1"/>
          </p:cNvSpPr>
          <p:nvPr>
            <p:ph type="pic" idx="13"/>
          </p:nvPr>
        </p:nvSpPr>
        <p:spPr>
          <a:xfrm>
            <a:off x="7833741" y="77166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3" name="Google Shape;133;p73"/>
          <p:cNvSpPr>
            <a:spLocks noGrp="1"/>
          </p:cNvSpPr>
          <p:nvPr>
            <p:ph type="pic" idx="14"/>
          </p:nvPr>
        </p:nvSpPr>
        <p:spPr>
          <a:xfrm>
            <a:off x="10443476" y="77166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34" name="Google Shape;134;p73"/>
          <p:cNvSpPr>
            <a:spLocks noGrp="1"/>
          </p:cNvSpPr>
          <p:nvPr>
            <p:ph type="pic" idx="15"/>
          </p:nvPr>
        </p:nvSpPr>
        <p:spPr>
          <a:xfrm>
            <a:off x="13053211" y="0"/>
            <a:ext cx="2617200" cy="2570400"/>
          </a:xfrm>
          <a:prstGeom prst="rect">
            <a:avLst/>
          </a:prstGeom>
          <a:solidFill>
            <a:srgbClr val="659223"/>
          </a:solidFill>
          <a:ln>
            <a:noFill/>
          </a:ln>
        </p:spPr>
      </p:sp>
      <p:sp>
        <p:nvSpPr>
          <p:cNvPr id="135" name="Google Shape;135;p73"/>
          <p:cNvSpPr>
            <a:spLocks noGrp="1"/>
          </p:cNvSpPr>
          <p:nvPr>
            <p:ph type="pic" idx="16"/>
          </p:nvPr>
        </p:nvSpPr>
        <p:spPr>
          <a:xfrm>
            <a:off x="13053211" y="25731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36" name="Google Shape;136;p73"/>
          <p:cNvSpPr>
            <a:spLocks noGrp="1"/>
          </p:cNvSpPr>
          <p:nvPr>
            <p:ph type="pic" idx="17"/>
          </p:nvPr>
        </p:nvSpPr>
        <p:spPr>
          <a:xfrm>
            <a:off x="13053211" y="77166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37" name="Google Shape;137;p73"/>
          <p:cNvSpPr>
            <a:spLocks noGrp="1"/>
          </p:cNvSpPr>
          <p:nvPr>
            <p:ph type="pic" idx="18"/>
          </p:nvPr>
        </p:nvSpPr>
        <p:spPr>
          <a:xfrm>
            <a:off x="15662949" y="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8" name="Google Shape;138;p73"/>
          <p:cNvSpPr>
            <a:spLocks noGrp="1"/>
          </p:cNvSpPr>
          <p:nvPr>
            <p:ph type="pic" idx="19"/>
          </p:nvPr>
        </p:nvSpPr>
        <p:spPr>
          <a:xfrm>
            <a:off x="15662949" y="25731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39" name="Google Shape;139;p73"/>
          <p:cNvSpPr>
            <a:spLocks noGrp="1"/>
          </p:cNvSpPr>
          <p:nvPr>
            <p:ph type="pic" idx="20"/>
          </p:nvPr>
        </p:nvSpPr>
        <p:spPr>
          <a:xfrm>
            <a:off x="15662949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40" name="Google Shape;140;p73"/>
          <p:cNvSpPr>
            <a:spLocks noGrp="1"/>
          </p:cNvSpPr>
          <p:nvPr>
            <p:ph type="pic" idx="21"/>
          </p:nvPr>
        </p:nvSpPr>
        <p:spPr>
          <a:xfrm>
            <a:off x="1" y="5143500"/>
            <a:ext cx="5223600" cy="5143500"/>
          </a:xfrm>
          <a:prstGeom prst="rect">
            <a:avLst/>
          </a:prstGeom>
          <a:solidFill>
            <a:srgbClr val="53D6FF"/>
          </a:solidFill>
          <a:ln>
            <a:noFill/>
          </a:ln>
        </p:spPr>
      </p:sp>
      <p:sp>
        <p:nvSpPr>
          <p:cNvPr id="141" name="Google Shape;141;p73"/>
          <p:cNvSpPr>
            <a:spLocks noGrp="1"/>
          </p:cNvSpPr>
          <p:nvPr>
            <p:ph type="pic" idx="22"/>
          </p:nvPr>
        </p:nvSpPr>
        <p:spPr>
          <a:xfrm>
            <a:off x="7833741" y="0"/>
            <a:ext cx="5223600" cy="5143500"/>
          </a:xfrm>
          <a:prstGeom prst="rect">
            <a:avLst/>
          </a:prstGeom>
          <a:solidFill>
            <a:srgbClr val="FD91AF"/>
          </a:solidFill>
          <a:ln>
            <a:noFill/>
          </a:ln>
        </p:spPr>
      </p:sp>
      <p:sp>
        <p:nvSpPr>
          <p:cNvPr id="142" name="Google Shape;142;p73"/>
          <p:cNvSpPr txBox="1">
            <a:spLocks noGrp="1"/>
          </p:cNvSpPr>
          <p:nvPr>
            <p:ph type="title"/>
          </p:nvPr>
        </p:nvSpPr>
        <p:spPr>
          <a:xfrm>
            <a:off x="8228077" y="5247624"/>
            <a:ext cx="9577064" cy="13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Ultra"/>
              <a:buNone/>
              <a:defRPr sz="66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73"/>
          <p:cNvSpPr/>
          <p:nvPr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73"/>
          <p:cNvSpPr txBox="1">
            <a:spLocks noGrp="1"/>
          </p:cNvSpPr>
          <p:nvPr>
            <p:ph type="body" idx="1"/>
          </p:nvPr>
        </p:nvSpPr>
        <p:spPr>
          <a:xfrm>
            <a:off x="8228077" y="6686425"/>
            <a:ext cx="9577064" cy="93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i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s 2">
  <p:cSld name="Square Images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4"/>
          <p:cNvSpPr>
            <a:spLocks noGrp="1"/>
          </p:cNvSpPr>
          <p:nvPr>
            <p:ph type="pic" idx="2"/>
          </p:nvPr>
        </p:nvSpPr>
        <p:spPr>
          <a:xfrm>
            <a:off x="0" y="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7" name="Google Shape;147;p74"/>
          <p:cNvSpPr>
            <a:spLocks noGrp="1"/>
          </p:cNvSpPr>
          <p:nvPr>
            <p:ph type="pic" idx="3"/>
          </p:nvPr>
        </p:nvSpPr>
        <p:spPr>
          <a:xfrm>
            <a:off x="0" y="25731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48" name="Google Shape;148;p74"/>
          <p:cNvSpPr>
            <a:spLocks noGrp="1"/>
          </p:cNvSpPr>
          <p:nvPr>
            <p:ph type="pic" idx="4"/>
          </p:nvPr>
        </p:nvSpPr>
        <p:spPr>
          <a:xfrm>
            <a:off x="0" y="514350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9" name="Google Shape;149;p74"/>
          <p:cNvSpPr>
            <a:spLocks noGrp="1"/>
          </p:cNvSpPr>
          <p:nvPr>
            <p:ph type="pic" idx="5"/>
          </p:nvPr>
        </p:nvSpPr>
        <p:spPr>
          <a:xfrm>
            <a:off x="0" y="77166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50" name="Google Shape;150;p74"/>
          <p:cNvSpPr>
            <a:spLocks noGrp="1"/>
          </p:cNvSpPr>
          <p:nvPr>
            <p:ph type="pic" idx="6"/>
          </p:nvPr>
        </p:nvSpPr>
        <p:spPr>
          <a:xfrm>
            <a:off x="2614271" y="0"/>
            <a:ext cx="2617200" cy="257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51" name="Google Shape;151;p74"/>
          <p:cNvSpPr>
            <a:spLocks noGrp="1"/>
          </p:cNvSpPr>
          <p:nvPr>
            <p:ph type="pic" idx="7"/>
          </p:nvPr>
        </p:nvSpPr>
        <p:spPr>
          <a:xfrm>
            <a:off x="2614271" y="25731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52" name="Google Shape;152;p74"/>
          <p:cNvSpPr>
            <a:spLocks noGrp="1"/>
          </p:cNvSpPr>
          <p:nvPr>
            <p:ph type="pic" idx="8"/>
          </p:nvPr>
        </p:nvSpPr>
        <p:spPr>
          <a:xfrm>
            <a:off x="2614271" y="51435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3" name="Google Shape;153;p74"/>
          <p:cNvSpPr>
            <a:spLocks noGrp="1"/>
          </p:cNvSpPr>
          <p:nvPr>
            <p:ph type="pic" idx="9"/>
          </p:nvPr>
        </p:nvSpPr>
        <p:spPr>
          <a:xfrm>
            <a:off x="2614271" y="77166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54" name="Google Shape;154;p74"/>
          <p:cNvSpPr>
            <a:spLocks noGrp="1"/>
          </p:cNvSpPr>
          <p:nvPr>
            <p:ph type="pic" idx="13"/>
          </p:nvPr>
        </p:nvSpPr>
        <p:spPr>
          <a:xfrm>
            <a:off x="5224006" y="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5" name="Google Shape;155;p74"/>
          <p:cNvSpPr>
            <a:spLocks noGrp="1"/>
          </p:cNvSpPr>
          <p:nvPr>
            <p:ph type="pic" idx="14"/>
          </p:nvPr>
        </p:nvSpPr>
        <p:spPr>
          <a:xfrm>
            <a:off x="5224006" y="25731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56" name="Google Shape;156;p74"/>
          <p:cNvSpPr>
            <a:spLocks noGrp="1"/>
          </p:cNvSpPr>
          <p:nvPr>
            <p:ph type="pic" idx="15"/>
          </p:nvPr>
        </p:nvSpPr>
        <p:spPr>
          <a:xfrm>
            <a:off x="5224006" y="51435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57" name="Google Shape;157;p74"/>
          <p:cNvSpPr>
            <a:spLocks noGrp="1"/>
          </p:cNvSpPr>
          <p:nvPr>
            <p:ph type="pic" idx="16"/>
          </p:nvPr>
        </p:nvSpPr>
        <p:spPr>
          <a:xfrm>
            <a:off x="5224006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58" name="Google Shape;158;p74"/>
          <p:cNvSpPr>
            <a:spLocks noGrp="1"/>
          </p:cNvSpPr>
          <p:nvPr>
            <p:ph type="pic" idx="17"/>
          </p:nvPr>
        </p:nvSpPr>
        <p:spPr>
          <a:xfrm>
            <a:off x="7833741" y="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59" name="Google Shape;159;p74"/>
          <p:cNvSpPr>
            <a:spLocks noGrp="1"/>
          </p:cNvSpPr>
          <p:nvPr>
            <p:ph type="pic" idx="18"/>
          </p:nvPr>
        </p:nvSpPr>
        <p:spPr>
          <a:xfrm>
            <a:off x="7833741" y="2573100"/>
            <a:ext cx="2617200" cy="2570400"/>
          </a:xfrm>
          <a:prstGeom prst="rect">
            <a:avLst/>
          </a:prstGeom>
          <a:solidFill>
            <a:srgbClr val="FD91AF"/>
          </a:solidFill>
          <a:ln>
            <a:noFill/>
          </a:ln>
        </p:spPr>
      </p:sp>
      <p:sp>
        <p:nvSpPr>
          <p:cNvPr id="160" name="Google Shape;160;p74"/>
          <p:cNvSpPr>
            <a:spLocks noGrp="1"/>
          </p:cNvSpPr>
          <p:nvPr>
            <p:ph type="pic" idx="19"/>
          </p:nvPr>
        </p:nvSpPr>
        <p:spPr>
          <a:xfrm>
            <a:off x="7833741" y="51435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61" name="Google Shape;161;p74"/>
          <p:cNvSpPr>
            <a:spLocks noGrp="1"/>
          </p:cNvSpPr>
          <p:nvPr>
            <p:ph type="pic" idx="20"/>
          </p:nvPr>
        </p:nvSpPr>
        <p:spPr>
          <a:xfrm>
            <a:off x="7833741" y="77166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62" name="Google Shape;162;p74"/>
          <p:cNvSpPr>
            <a:spLocks noGrp="1"/>
          </p:cNvSpPr>
          <p:nvPr>
            <p:ph type="pic" idx="21"/>
          </p:nvPr>
        </p:nvSpPr>
        <p:spPr>
          <a:xfrm>
            <a:off x="10443476" y="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63" name="Google Shape;163;p74"/>
          <p:cNvSpPr>
            <a:spLocks noGrp="1"/>
          </p:cNvSpPr>
          <p:nvPr>
            <p:ph type="pic" idx="22"/>
          </p:nvPr>
        </p:nvSpPr>
        <p:spPr>
          <a:xfrm>
            <a:off x="10443476" y="25731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64" name="Google Shape;164;p74"/>
          <p:cNvSpPr>
            <a:spLocks noGrp="1"/>
          </p:cNvSpPr>
          <p:nvPr>
            <p:ph type="pic" idx="23"/>
          </p:nvPr>
        </p:nvSpPr>
        <p:spPr>
          <a:xfrm>
            <a:off x="10443476" y="5143500"/>
            <a:ext cx="2617200" cy="257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sp>
      <p:sp>
        <p:nvSpPr>
          <p:cNvPr id="165" name="Google Shape;165;p74"/>
          <p:cNvSpPr>
            <a:spLocks noGrp="1"/>
          </p:cNvSpPr>
          <p:nvPr>
            <p:ph type="pic" idx="24"/>
          </p:nvPr>
        </p:nvSpPr>
        <p:spPr>
          <a:xfrm>
            <a:off x="10443476" y="7716600"/>
            <a:ext cx="2617200" cy="257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66" name="Google Shape;166;p74"/>
          <p:cNvSpPr>
            <a:spLocks noGrp="1"/>
          </p:cNvSpPr>
          <p:nvPr>
            <p:ph type="pic" idx="25"/>
          </p:nvPr>
        </p:nvSpPr>
        <p:spPr>
          <a:xfrm>
            <a:off x="13053211" y="0"/>
            <a:ext cx="2617200" cy="2570400"/>
          </a:xfrm>
          <a:prstGeom prst="rect">
            <a:avLst/>
          </a:prstGeom>
          <a:solidFill>
            <a:srgbClr val="659223"/>
          </a:solidFill>
          <a:ln>
            <a:noFill/>
          </a:ln>
        </p:spPr>
      </p:sp>
      <p:sp>
        <p:nvSpPr>
          <p:cNvPr id="167" name="Google Shape;167;p74"/>
          <p:cNvSpPr>
            <a:spLocks noGrp="1"/>
          </p:cNvSpPr>
          <p:nvPr>
            <p:ph type="pic" idx="26"/>
          </p:nvPr>
        </p:nvSpPr>
        <p:spPr>
          <a:xfrm>
            <a:off x="13053211" y="2573100"/>
            <a:ext cx="2617200" cy="25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68" name="Google Shape;168;p74"/>
          <p:cNvSpPr>
            <a:spLocks noGrp="1"/>
          </p:cNvSpPr>
          <p:nvPr>
            <p:ph type="pic" idx="27"/>
          </p:nvPr>
        </p:nvSpPr>
        <p:spPr>
          <a:xfrm>
            <a:off x="13053211" y="514350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69" name="Google Shape;169;p74"/>
          <p:cNvSpPr>
            <a:spLocks noGrp="1"/>
          </p:cNvSpPr>
          <p:nvPr>
            <p:ph type="pic" idx="28"/>
          </p:nvPr>
        </p:nvSpPr>
        <p:spPr>
          <a:xfrm>
            <a:off x="13053211" y="77166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70" name="Google Shape;170;p74"/>
          <p:cNvSpPr>
            <a:spLocks noGrp="1"/>
          </p:cNvSpPr>
          <p:nvPr>
            <p:ph type="pic" idx="29"/>
          </p:nvPr>
        </p:nvSpPr>
        <p:spPr>
          <a:xfrm>
            <a:off x="15662949" y="0"/>
            <a:ext cx="2617200" cy="257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71" name="Google Shape;171;p74"/>
          <p:cNvSpPr>
            <a:spLocks noGrp="1"/>
          </p:cNvSpPr>
          <p:nvPr>
            <p:ph type="pic" idx="30"/>
          </p:nvPr>
        </p:nvSpPr>
        <p:spPr>
          <a:xfrm>
            <a:off x="15662949" y="2573100"/>
            <a:ext cx="2617200" cy="2570400"/>
          </a:xfrm>
          <a:prstGeom prst="rect">
            <a:avLst/>
          </a:prstGeom>
          <a:solidFill>
            <a:srgbClr val="3194AF"/>
          </a:solidFill>
          <a:ln>
            <a:noFill/>
          </a:ln>
        </p:spPr>
      </p:sp>
      <p:sp>
        <p:nvSpPr>
          <p:cNvPr id="172" name="Google Shape;172;p74"/>
          <p:cNvSpPr>
            <a:spLocks noGrp="1"/>
          </p:cNvSpPr>
          <p:nvPr>
            <p:ph type="pic" idx="31"/>
          </p:nvPr>
        </p:nvSpPr>
        <p:spPr>
          <a:xfrm>
            <a:off x="15662949" y="5143500"/>
            <a:ext cx="2617200" cy="25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73" name="Google Shape;173;p74"/>
          <p:cNvSpPr>
            <a:spLocks noGrp="1"/>
          </p:cNvSpPr>
          <p:nvPr>
            <p:ph type="pic" idx="32"/>
          </p:nvPr>
        </p:nvSpPr>
        <p:spPr>
          <a:xfrm>
            <a:off x="15662949" y="7716600"/>
            <a:ext cx="2617200" cy="25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41" Type="http://schemas.openxmlformats.org/officeDocument/2006/relationships/slideLayout" Target="../slideLayouts/slideLayout6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  <a:defRPr sz="6000" b="0" i="0" u="none" strike="noStrike" cap="none">
                <a:solidFill>
                  <a:srgbClr val="545454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sz="5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3"/>
          <p:cNvSpPr/>
          <p:nvPr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2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  <a:defRPr sz="6000" b="0" i="0" u="none" strike="noStrike" cap="none">
                <a:solidFill>
                  <a:srgbClr val="545454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5" name="Google Shape;375;p23"/>
          <p:cNvSpPr txBox="1"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546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sz="5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6" name="Google Shape;376;p23"/>
          <p:cNvSpPr txBox="1">
            <a:spLocks noGrp="1"/>
          </p:cNvSpPr>
          <p:nvPr>
            <p:ph type="ftr" idx="11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898989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7" name="Google Shape;377;p23"/>
          <p:cNvSpPr/>
          <p:nvPr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23"/>
          <p:cNvSpPr/>
          <p:nvPr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 extrusionOk="0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23"/>
          <p:cNvSpPr/>
          <p:nvPr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23"/>
          <p:cNvSpPr/>
          <p:nvPr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23"/>
          <p:cNvSpPr/>
          <p:nvPr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23"/>
          <p:cNvSpPr/>
          <p:nvPr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3" name="Google Shape;383;p23"/>
          <p:cNvSpPr/>
          <p:nvPr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 extrusionOk="0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2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nel.mijardinjunji.c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anel.mijardinjunji.cl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panel.contigojuegoyaprendo.cl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hyperlink" Target="https://apoderados.contigojuegoyaprendo.cl/" TargetMode="External"/><Relationship Id="rId4" Type="http://schemas.openxmlformats.org/officeDocument/2006/relationships/hyperlink" Target="https://educadoras.contigojuegoyaprendo.c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"/>
          <p:cNvSpPr/>
          <p:nvPr/>
        </p:nvSpPr>
        <p:spPr>
          <a:xfrm>
            <a:off x="0" y="0"/>
            <a:ext cx="18286413" cy="86330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42" name="Google Shape;1542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48099"/>
            <a:ext cx="18303997" cy="643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3" name="Google Shape;1543;p1"/>
          <p:cNvSpPr/>
          <p:nvPr/>
        </p:nvSpPr>
        <p:spPr>
          <a:xfrm>
            <a:off x="0" y="3124200"/>
            <a:ext cx="9014282" cy="4914555"/>
          </a:xfrm>
          <a:custGeom>
            <a:avLst/>
            <a:gdLst/>
            <a:ahLst/>
            <a:cxnLst/>
            <a:rect l="l" t="t" r="r" b="b"/>
            <a:pathLst>
              <a:path w="9014282" h="4914555" extrusionOk="0">
                <a:moveTo>
                  <a:pt x="0" y="0"/>
                </a:moveTo>
                <a:lnTo>
                  <a:pt x="9014282" y="0"/>
                </a:lnTo>
                <a:lnTo>
                  <a:pt x="9014282" y="0"/>
                </a:lnTo>
                <a:cubicBezTo>
                  <a:pt x="4035832" y="0"/>
                  <a:pt x="0" y="2200322"/>
                  <a:pt x="0" y="4914555"/>
                </a:cubicBezTo>
                <a:lnTo>
                  <a:pt x="0" y="491455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44" name="Google Shape;1544;p1" descr="Imagen que contiene Logotipo&#10;&#10;Descripción generada automáticament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0237" y="902172"/>
            <a:ext cx="2414096" cy="2273608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p1"/>
          <p:cNvSpPr txBox="1"/>
          <p:nvPr/>
        </p:nvSpPr>
        <p:spPr>
          <a:xfrm>
            <a:off x="7115838" y="1315701"/>
            <a:ext cx="40722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4D80C1"/>
                </a:solidFill>
                <a:latin typeface="Open Sans"/>
                <a:ea typeface="Open Sans"/>
                <a:cs typeface="Open Sans"/>
                <a:sym typeface="Open Sans"/>
              </a:rPr>
              <a:t>Guía </a:t>
            </a:r>
            <a:r>
              <a:rPr lang="en-US" sz="4400" b="1">
                <a:solidFill>
                  <a:srgbClr val="4D80C1"/>
                </a:solidFill>
                <a:latin typeface="Open Sans"/>
                <a:ea typeface="Open Sans"/>
                <a:cs typeface="Open Sans"/>
                <a:sym typeface="Open Sans"/>
              </a:rPr>
              <a:t>para Equipos Educativos</a:t>
            </a:r>
            <a:endParaRPr/>
          </a:p>
        </p:txBody>
      </p:sp>
      <p:pic>
        <p:nvPicPr>
          <p:cNvPr id="1546" name="Google Shape;1546;p1" descr="A blue and white house with a black background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4867" y="764027"/>
            <a:ext cx="2860168" cy="2860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25b96092067_1_593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Experiencias Educativas</a:t>
            </a:r>
            <a:endParaRPr/>
          </a:p>
        </p:txBody>
      </p:sp>
      <p:sp>
        <p:nvSpPr>
          <p:cNvPr id="1663" name="Google Shape;1663;g25b96092067_1_593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664" name="Google Shape;1664;g25b96092067_1_593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65" name="Google Shape;1665;g25b96092067_1_5932"/>
          <p:cNvSpPr txBox="1">
            <a:spLocks noGrp="1"/>
          </p:cNvSpPr>
          <p:nvPr>
            <p:ph type="body" idx="3"/>
          </p:nvPr>
        </p:nvSpPr>
        <p:spPr>
          <a:xfrm>
            <a:off x="8011050" y="4280924"/>
            <a:ext cx="8733000" cy="5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Pueden compartir experiencias educativas realizadas en el jardín infantil, en las que </a:t>
            </a:r>
            <a:r>
              <a:rPr lang="en-US" b="1">
                <a:solidFill>
                  <a:schemeClr val="accent1"/>
                </a:solidFill>
              </a:rPr>
              <a:t>se etiquetan a los párvulos  participantes</a:t>
            </a:r>
            <a:r>
              <a:rPr lang="en-US"/>
              <a:t>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Sólo los apoderados de los niños y niñas etiquetadas reciben dicha experiencia educativa, resguardando de esta manera la intimidad de los párvulos..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Esta función de app, permitirá contar con registros para genera </a:t>
            </a:r>
            <a:r>
              <a:rPr lang="en-US" b="1">
                <a:solidFill>
                  <a:schemeClr val="accent1"/>
                </a:solidFill>
              </a:rPr>
              <a:t>Trayectoria de Aprendizajes </a:t>
            </a:r>
            <a:r>
              <a:rPr lang="en-US"/>
              <a:t>de los niños y niñas, seleccionando </a:t>
            </a:r>
            <a:r>
              <a:rPr lang="en-US" b="1">
                <a:solidFill>
                  <a:schemeClr val="accent1"/>
                </a:solidFill>
              </a:rPr>
              <a:t>Núcleo y Objetivo de Aprendizaje de las Bases Curriculares</a:t>
            </a:r>
            <a:r>
              <a:rPr lang="en-US"/>
              <a:t>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Posibilidad de </a:t>
            </a:r>
            <a:r>
              <a:rPr lang="en-US" b="1">
                <a:solidFill>
                  <a:schemeClr val="accent1"/>
                </a:solidFill>
              </a:rPr>
              <a:t>adjuntar fotografías</a:t>
            </a:r>
            <a:r>
              <a:rPr lang="en-US"/>
              <a:t>.</a:t>
            </a:r>
            <a:endParaRPr sz="2000"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Las </a:t>
            </a:r>
            <a:r>
              <a:rPr lang="en-US" b="1">
                <a:solidFill>
                  <a:schemeClr val="accent1"/>
                </a:solidFill>
              </a:rPr>
              <a:t>familias reciben dicha experiencia educativa y pueden dar Me Gusta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66" name="Google Shape;1666;g25b96092067_1_5932"/>
          <p:cNvSpPr txBox="1">
            <a:spLocks noGrp="1"/>
          </p:cNvSpPr>
          <p:nvPr>
            <p:ph type="body" idx="4"/>
          </p:nvPr>
        </p:nvSpPr>
        <p:spPr>
          <a:xfrm>
            <a:off x="8011061" y="2783541"/>
            <a:ext cx="87330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92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Comparte experiencias educativas de  niños y niñas en el jardín infantil</a:t>
            </a:r>
            <a:endParaRPr/>
          </a:p>
        </p:txBody>
      </p:sp>
      <p:pic>
        <p:nvPicPr>
          <p:cNvPr id="1667" name="Google Shape;1667;g25b96092067_1_5932" descr="A screen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5895" y="2140149"/>
            <a:ext cx="3958432" cy="8287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25b96092067_1_710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Autoformación</a:t>
            </a:r>
            <a:endParaRPr/>
          </a:p>
        </p:txBody>
      </p:sp>
      <p:sp>
        <p:nvSpPr>
          <p:cNvPr id="1673" name="Google Shape;1673;g25b96092067_1_710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674" name="Google Shape;1674;g25b96092067_1_7106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75" name="Google Shape;1675;g25b96092067_1_7106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3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Cursos presentados en cápsulas breves.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Materiales técnicos diseñados (documentos, cápsulas) para acompañar a los equipos educativos.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Permitirá hacer seguimiento al progreso.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76" name="Google Shape;1676;g25b96092067_1_7106"/>
          <p:cNvSpPr txBox="1">
            <a:spLocks noGrp="1"/>
          </p:cNvSpPr>
          <p:nvPr>
            <p:ph type="body" idx="4"/>
          </p:nvPr>
        </p:nvSpPr>
        <p:spPr>
          <a:xfrm>
            <a:off x="8011061" y="2783541"/>
            <a:ext cx="87330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8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/>
              <a:t>Cursos y materiales  para fomentar el crecimiento profesional y la formación continua</a:t>
            </a:r>
            <a:endParaRPr/>
          </a:p>
        </p:txBody>
      </p:sp>
      <p:pic>
        <p:nvPicPr>
          <p:cNvPr id="1677" name="Google Shape;1677;g25b96092067_1_7106" descr="A screen 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896" y="2081680"/>
            <a:ext cx="4034618" cy="8447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g25b96092067_1_828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Biblioteca Virtual</a:t>
            </a:r>
            <a:endParaRPr/>
          </a:p>
        </p:txBody>
      </p:sp>
      <p:sp>
        <p:nvSpPr>
          <p:cNvPr id="1683" name="Google Shape;1683;g25b96092067_1_828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684" name="Google Shape;1684;g25b96092067_1_828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85" name="Google Shape;1685;g25b96092067_1_8280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3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Repositorio con Documentos (Videos y PDF), donde las familias tienen acceso a </a:t>
            </a:r>
            <a:r>
              <a:rPr lang="en-US" b="1">
                <a:solidFill>
                  <a:schemeClr val="accent1"/>
                </a:solidFill>
              </a:rPr>
              <a:t>Cuentos Infantiles, Videos, experiencias educativas,, otros.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Repositorio donde la comunidad podrá acceder a generación técnica institucional y de la institucionalidad.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Abierta para todo público</a:t>
            </a:r>
            <a:r>
              <a:rPr lang="en-US"/>
              <a:t>. Incluso para quienes no tienen cuenta asociada a un jardín infantil.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86" name="Google Shape;1686;g25b96092067_1_8280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3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/>
              <a:t>Comparte recursos pedagógicos con las familias y la comunidad</a:t>
            </a:r>
            <a:endParaRPr/>
          </a:p>
        </p:txBody>
      </p:sp>
      <p:pic>
        <p:nvPicPr>
          <p:cNvPr id="1687" name="Google Shape;1687;g25b96092067_1_8280" descr="A screen shot of a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681" y="2203612"/>
            <a:ext cx="3933322" cy="8235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2" name="Google Shape;1692;p12" descr="Un grupo de personas junto a una niña&#10;&#10;Descripción generada automá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693" name="Google Shape;1693;p12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94" name="Google Shape;1694;p12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95" name="Google Shape;1695;p12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96" name="Google Shape;1696;p12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97" name="Google Shape;1697;p12"/>
          <p:cNvSpPr txBox="1">
            <a:spLocks noGrp="1"/>
          </p:cNvSpPr>
          <p:nvPr>
            <p:ph type="body" idx="8"/>
          </p:nvPr>
        </p:nvSpPr>
        <p:spPr>
          <a:xfrm>
            <a:off x="865661" y="6439644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/>
              <a:t>Puesta en marcha</a:t>
            </a:r>
            <a:endParaRPr/>
          </a:p>
        </p:txBody>
      </p:sp>
      <p:sp>
        <p:nvSpPr>
          <p:cNvPr id="1698" name="Google Shape;1698;p12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99" name="Google Shape;1699;p12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pic>
        <p:nvPicPr>
          <p:cNvPr id="1700" name="Google Shape;1700;p12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7832" y="5143872"/>
            <a:ext cx="1152363" cy="115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4800"/>
              <a:buFont typeface="Ultra"/>
              <a:buNone/>
            </a:pPr>
            <a:r>
              <a:rPr lang="en-US" sz="4800"/>
              <a:t>¿Qué se requiere para iniciar el uso de la aplicación?</a:t>
            </a:r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707" name="Google Shape;1707;p13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Se siguen 3 pasos</a:t>
            </a:r>
            <a:endParaRPr/>
          </a:p>
        </p:txBody>
      </p:sp>
      <p:sp>
        <p:nvSpPr>
          <p:cNvPr id="1708" name="Google Shape;1708;p13"/>
          <p:cNvSpPr txBox="1">
            <a:spLocks noGrp="1"/>
          </p:cNvSpPr>
          <p:nvPr>
            <p:ph type="body" idx="2"/>
          </p:nvPr>
        </p:nvSpPr>
        <p:spPr>
          <a:xfrm>
            <a:off x="1644014" y="5856370"/>
            <a:ext cx="4635777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800" b="1"/>
              <a:t>Creadas por JUNJI</a:t>
            </a:r>
            <a:endParaRPr/>
          </a:p>
        </p:txBody>
      </p:sp>
      <p:sp>
        <p:nvSpPr>
          <p:cNvPr id="1709" name="Google Shape;1709;p13"/>
          <p:cNvSpPr txBox="1">
            <a:spLocks noGrp="1"/>
          </p:cNvSpPr>
          <p:nvPr>
            <p:ph type="body" idx="3"/>
          </p:nvPr>
        </p:nvSpPr>
        <p:spPr>
          <a:xfrm>
            <a:off x="1611086" y="6735723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JUNJI se encarga de crear la cuenta de la directora de cada establecimiento. La directora podrá ingresar desde su Panel en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https://panel.mijardinjunji.cl</a:t>
            </a:r>
            <a:r>
              <a:rPr lang="en-US"/>
              <a:t> o  descargando la </a:t>
            </a:r>
            <a:r>
              <a:rPr lang="en-US" b="1">
                <a:solidFill>
                  <a:schemeClr val="accent1"/>
                </a:solidFill>
              </a:rPr>
              <a:t>App Mi Jardín JUNJI </a:t>
            </a:r>
            <a:r>
              <a:rPr lang="en-US"/>
              <a:t>ingresando su correo electrónico institucional y los primeros 6 dígitos de su RUT de contraseña, o la contraseña que haya definido posteriormente.</a:t>
            </a:r>
            <a:endParaRPr/>
          </a:p>
        </p:txBody>
      </p:sp>
      <p:sp>
        <p:nvSpPr>
          <p:cNvPr id="1710" name="Google Shape;1710;p13"/>
          <p:cNvSpPr txBox="1">
            <a:spLocks noGrp="1"/>
          </p:cNvSpPr>
          <p:nvPr>
            <p:ph type="body" idx="4"/>
          </p:nvPr>
        </p:nvSpPr>
        <p:spPr>
          <a:xfrm>
            <a:off x="6801600" y="5854026"/>
            <a:ext cx="467689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lang="en-US" sz="2800" b="1"/>
              <a:t>Invitadas por la directora</a:t>
            </a:r>
            <a:endParaRPr/>
          </a:p>
        </p:txBody>
      </p:sp>
      <p:sp>
        <p:nvSpPr>
          <p:cNvPr id="1711" name="Google Shape;1711;p13"/>
          <p:cNvSpPr txBox="1">
            <a:spLocks noGrp="1"/>
          </p:cNvSpPr>
          <p:nvPr>
            <p:ph type="body" idx="5"/>
          </p:nvPr>
        </p:nvSpPr>
        <p:spPr>
          <a:xfrm>
            <a:off x="6804346" y="6733379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lang="en-US" b="1">
                <a:solidFill>
                  <a:schemeClr val="accent3"/>
                </a:solidFill>
              </a:rPr>
              <a:t>Directoras invitan a las educadoras </a:t>
            </a:r>
            <a:r>
              <a:rPr lang="en-US"/>
              <a:t>a sus correos electrónicos desde sección Mi Jardín de su Panel o App.</a:t>
            </a:r>
            <a:endParaRPr/>
          </a:p>
        </p:txBody>
      </p:sp>
      <p:sp>
        <p:nvSpPr>
          <p:cNvPr id="1712" name="Google Shape;1712;p13"/>
          <p:cNvSpPr txBox="1">
            <a:spLocks noGrp="1"/>
          </p:cNvSpPr>
          <p:nvPr>
            <p:ph type="body" idx="6"/>
          </p:nvPr>
        </p:nvSpPr>
        <p:spPr>
          <a:xfrm>
            <a:off x="11226721" y="5854026"/>
            <a:ext cx="626941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2800" b="1"/>
              <a:t>Usan Código de la Sala de su niño o niña</a:t>
            </a:r>
            <a:endParaRPr/>
          </a:p>
        </p:txBody>
      </p:sp>
      <p:sp>
        <p:nvSpPr>
          <p:cNvPr id="1713" name="Google Shape;1713;p13"/>
          <p:cNvSpPr txBox="1">
            <a:spLocks noGrp="1"/>
          </p:cNvSpPr>
          <p:nvPr>
            <p:ph type="body" idx="7"/>
          </p:nvPr>
        </p:nvSpPr>
        <p:spPr>
          <a:xfrm>
            <a:off x="11959179" y="6735723"/>
            <a:ext cx="4702628" cy="2143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/>
              <a:t>Educadoras agregan a los niños y niñas de sus respectivas salas </a:t>
            </a:r>
            <a:r>
              <a:rPr lang="en-US" b="1">
                <a:solidFill>
                  <a:schemeClr val="accent2"/>
                </a:solidFill>
              </a:rPr>
              <a:t>e invitan a los apoderados</a:t>
            </a:r>
            <a:r>
              <a:rPr lang="en-US"/>
              <a:t> compartiendo con ellos el </a:t>
            </a:r>
            <a:r>
              <a:rPr lang="en-US" b="1">
                <a:solidFill>
                  <a:schemeClr val="accent2"/>
                </a:solidFill>
              </a:rPr>
              <a:t>Código de la Sala</a:t>
            </a:r>
            <a:r>
              <a:rPr lang="en-US"/>
              <a:t>, el cuál ellos deben ingresar en la App en la sección Ingresar Código.</a:t>
            </a:r>
            <a:endParaRPr/>
          </a:p>
        </p:txBody>
      </p:sp>
      <p:sp>
        <p:nvSpPr>
          <p:cNvPr id="1714" name="Google Shape;1714;p13"/>
          <p:cNvSpPr txBox="1">
            <a:spLocks noGrp="1"/>
          </p:cNvSpPr>
          <p:nvPr>
            <p:ph type="body" idx="8"/>
          </p:nvPr>
        </p:nvSpPr>
        <p:spPr>
          <a:xfrm>
            <a:off x="2571075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Directoras</a:t>
            </a:r>
            <a:endParaRPr/>
          </a:p>
        </p:txBody>
      </p:sp>
      <p:sp>
        <p:nvSpPr>
          <p:cNvPr id="1715" name="Google Shape;1715;p13"/>
          <p:cNvSpPr txBox="1">
            <a:spLocks noGrp="1"/>
          </p:cNvSpPr>
          <p:nvPr>
            <p:ph type="body" idx="9"/>
          </p:nvPr>
        </p:nvSpPr>
        <p:spPr>
          <a:xfrm>
            <a:off x="7736150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Educadoras</a:t>
            </a:r>
            <a:endParaRPr/>
          </a:p>
        </p:txBody>
      </p:sp>
      <p:sp>
        <p:nvSpPr>
          <p:cNvPr id="1716" name="Google Shape;1716;p13"/>
          <p:cNvSpPr txBox="1">
            <a:spLocks noGrp="1"/>
          </p:cNvSpPr>
          <p:nvPr>
            <p:ph type="body" idx="13"/>
          </p:nvPr>
        </p:nvSpPr>
        <p:spPr>
          <a:xfrm>
            <a:off x="12901225" y="3844516"/>
            <a:ext cx="279819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Apoderados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14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1. Flujo Directoras</a:t>
            </a:r>
            <a:endParaRPr/>
          </a:p>
        </p:txBody>
      </p:sp>
      <p:sp>
        <p:nvSpPr>
          <p:cNvPr id="1722" name="Google Shape;1722;p14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723" name="Google Shape;1723;p14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Ingresar a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https://panel.mijardinjunji.cl</a:t>
            </a:r>
            <a:r>
              <a:rPr lang="en-US"/>
              <a:t> e ingresar correo institucional y contraseña (primeros 6 dígitos RUT si no la ha cambiado)</a:t>
            </a:r>
            <a:endParaRPr/>
          </a:p>
        </p:txBody>
      </p:sp>
      <p:pic>
        <p:nvPicPr>
          <p:cNvPr id="1724" name="Google Shape;1724;p14" descr="A screenshot of a computer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587" y="2536322"/>
            <a:ext cx="11525237" cy="6896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9" name="Google Shape;1729;p15" descr="A screenshot of a computer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0871" y="2176784"/>
            <a:ext cx="12583733" cy="752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730" name="Google Shape;1730;p15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1. Flujo Directoras</a:t>
            </a:r>
            <a:endParaRPr/>
          </a:p>
        </p:txBody>
      </p:sp>
      <p:sp>
        <p:nvSpPr>
          <p:cNvPr id="1731" name="Google Shape;1731;p15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732" name="Google Shape;1732;p15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Ir a sección Mi jardín, crear salas con botón (+) e invitar educadoras con botón (+)</a:t>
            </a:r>
            <a:endParaRPr/>
          </a:p>
        </p:txBody>
      </p:sp>
      <p:sp>
        <p:nvSpPr>
          <p:cNvPr id="1733" name="Google Shape;1733;p15"/>
          <p:cNvSpPr/>
          <p:nvPr/>
        </p:nvSpPr>
        <p:spPr>
          <a:xfrm>
            <a:off x="2447420" y="3218424"/>
            <a:ext cx="2501153" cy="599195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4" name="Google Shape;1734;p15"/>
          <p:cNvSpPr/>
          <p:nvPr/>
        </p:nvSpPr>
        <p:spPr>
          <a:xfrm>
            <a:off x="5390289" y="5175496"/>
            <a:ext cx="756132" cy="599195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5" name="Google Shape;1735;p15"/>
          <p:cNvSpPr/>
          <p:nvPr/>
        </p:nvSpPr>
        <p:spPr>
          <a:xfrm>
            <a:off x="10158872" y="5140776"/>
            <a:ext cx="756132" cy="599195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6" name="Google Shape;1736;p15"/>
          <p:cNvSpPr/>
          <p:nvPr/>
        </p:nvSpPr>
        <p:spPr>
          <a:xfrm>
            <a:off x="1991264" y="3518021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737" name="Google Shape;1737;p15"/>
          <p:cNvSpPr/>
          <p:nvPr/>
        </p:nvSpPr>
        <p:spPr>
          <a:xfrm>
            <a:off x="6197654" y="5143500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8" name="Google Shape;1738;p15"/>
          <p:cNvSpPr/>
          <p:nvPr/>
        </p:nvSpPr>
        <p:spPr>
          <a:xfrm>
            <a:off x="10897958" y="5039646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3" name="Google Shape;1743;p16" descr="A screenshot of a email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1928" y="2955235"/>
            <a:ext cx="9602563" cy="6085834"/>
          </a:xfrm>
          <a:prstGeom prst="rect">
            <a:avLst/>
          </a:prstGeom>
          <a:noFill/>
          <a:ln>
            <a:noFill/>
          </a:ln>
        </p:spPr>
      </p:pic>
      <p:sp>
        <p:nvSpPr>
          <p:cNvPr id="1744" name="Google Shape;1744;p16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1. Flujo Directoras</a:t>
            </a:r>
            <a:endParaRPr/>
          </a:p>
        </p:txBody>
      </p:sp>
      <p:sp>
        <p:nvSpPr>
          <p:cNvPr id="1745" name="Google Shape;1745;p16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746" name="Google Shape;1746;p16"/>
          <p:cNvSpPr txBox="1">
            <a:spLocks noGrp="1"/>
          </p:cNvSpPr>
          <p:nvPr>
            <p:ph type="body" idx="1"/>
          </p:nvPr>
        </p:nvSpPr>
        <p:spPr>
          <a:xfrm>
            <a:off x="3166542" y="1543099"/>
            <a:ext cx="14329592" cy="90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</a:pPr>
            <a:r>
              <a:rPr lang="en-US" sz="2000"/>
              <a:t>Educadoras recibirán un correo como este, en el cual deben presionar el botón ¡Click Aquí! para completar su registro (revisar Carpeta No Deseados o SPAM en caso de no recibirlo)</a:t>
            </a:r>
            <a:endParaRPr/>
          </a:p>
        </p:txBody>
      </p:sp>
      <p:sp>
        <p:nvSpPr>
          <p:cNvPr id="1747" name="Google Shape;1747;p16"/>
          <p:cNvSpPr/>
          <p:nvPr/>
        </p:nvSpPr>
        <p:spPr>
          <a:xfrm>
            <a:off x="5872056" y="8435214"/>
            <a:ext cx="2501153" cy="599195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8" name="Google Shape;1748;p16"/>
          <p:cNvSpPr/>
          <p:nvPr/>
        </p:nvSpPr>
        <p:spPr>
          <a:xfrm>
            <a:off x="5233862" y="8501369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1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2. Flujo Educadoras</a:t>
            </a:r>
            <a:endParaRPr/>
          </a:p>
        </p:txBody>
      </p:sp>
      <p:sp>
        <p:nvSpPr>
          <p:cNvPr id="1754" name="Google Shape;1754;p1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755" name="Google Shape;1755;p1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Abren la invitación de la directora, completan sus datos y ya podrán ingresar a la App.</a:t>
            </a:r>
            <a:endParaRPr/>
          </a:p>
        </p:txBody>
      </p:sp>
      <p:pic>
        <p:nvPicPr>
          <p:cNvPr id="1756" name="Google Shape;1756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683" y="2639313"/>
            <a:ext cx="13890812" cy="6793475"/>
          </a:xfrm>
          <a:custGeom>
            <a:avLst/>
            <a:gdLst/>
            <a:ahLst/>
            <a:cxnLst/>
            <a:rect l="l" t="t" r="r" b="b"/>
            <a:pathLst>
              <a:path w="13890812" h="6793475" extrusionOk="0">
                <a:moveTo>
                  <a:pt x="705947" y="4191793"/>
                </a:moveTo>
                <a:lnTo>
                  <a:pt x="705947" y="4393499"/>
                </a:lnTo>
                <a:lnTo>
                  <a:pt x="2393576" y="4393499"/>
                </a:lnTo>
                <a:lnTo>
                  <a:pt x="2393576" y="4191793"/>
                </a:lnTo>
                <a:close/>
                <a:moveTo>
                  <a:pt x="0" y="0"/>
                </a:moveTo>
                <a:lnTo>
                  <a:pt x="13890812" y="0"/>
                </a:lnTo>
                <a:lnTo>
                  <a:pt x="13890812" y="6793475"/>
                </a:lnTo>
                <a:lnTo>
                  <a:pt x="0" y="6793475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" name="Google Shape;1761;p18" descr="A screenshot of a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7413" y="2337966"/>
            <a:ext cx="3358985" cy="746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2" name="Google Shape;1762;p18" descr="A screenshot of a cellphone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6821" y="2337966"/>
            <a:ext cx="3358985" cy="7464411"/>
          </a:xfrm>
          <a:prstGeom prst="rect">
            <a:avLst/>
          </a:prstGeom>
          <a:noFill/>
          <a:ln>
            <a:noFill/>
          </a:ln>
        </p:spPr>
      </p:pic>
      <p:sp>
        <p:nvSpPr>
          <p:cNvPr id="1763" name="Google Shape;1763;p1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2. Flujo Educadoras</a:t>
            </a:r>
            <a:endParaRPr/>
          </a:p>
        </p:txBody>
      </p:sp>
      <p:sp>
        <p:nvSpPr>
          <p:cNvPr id="1764" name="Google Shape;1764;p1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765" name="Google Shape;1765;p1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Al ingresar a la App, presionando en ícono superior izquierdo verán sus salas, y pueden presionarla para ver el detalle.</a:t>
            </a:r>
            <a:endParaRPr/>
          </a:p>
        </p:txBody>
      </p:sp>
      <p:sp>
        <p:nvSpPr>
          <p:cNvPr id="1766" name="Google Shape;1766;p18"/>
          <p:cNvSpPr/>
          <p:nvPr/>
        </p:nvSpPr>
        <p:spPr>
          <a:xfrm>
            <a:off x="3597065" y="2593989"/>
            <a:ext cx="542327" cy="599195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7" name="Google Shape;1767;p18"/>
          <p:cNvSpPr/>
          <p:nvPr/>
        </p:nvSpPr>
        <p:spPr>
          <a:xfrm>
            <a:off x="3072630" y="2660145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768" name="Google Shape;1768;p18"/>
          <p:cNvSpPr/>
          <p:nvPr/>
        </p:nvSpPr>
        <p:spPr>
          <a:xfrm>
            <a:off x="10146476" y="4676039"/>
            <a:ext cx="2288264" cy="599195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9" name="Google Shape;1769;p18"/>
          <p:cNvSpPr/>
          <p:nvPr/>
        </p:nvSpPr>
        <p:spPr>
          <a:xfrm>
            <a:off x="9571572" y="4676039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2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La plataforma</a:t>
            </a:r>
            <a:endParaRPr/>
          </a:p>
        </p:txBody>
      </p:sp>
      <p:sp>
        <p:nvSpPr>
          <p:cNvPr id="1552" name="Google Shape;1552;p2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53" name="Google Shape;1553;p2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554" name="Google Shape;1554;p2"/>
          <p:cNvSpPr txBox="1"/>
          <p:nvPr/>
        </p:nvSpPr>
        <p:spPr>
          <a:xfrm>
            <a:off x="11986038" y="2276634"/>
            <a:ext cx="503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Busca: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Open Sans"/>
              <a:buChar char="●"/>
            </a:pPr>
            <a:r>
              <a:rPr lang="en-US" sz="32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Fortalecer el vínculo y la articulación entre las familias y los jardines infantiles.​</a:t>
            </a:r>
            <a:endParaRPr sz="3200">
              <a:solidFill>
                <a:schemeClr val="dk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431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3200"/>
              <a:buFont typeface="Open Sans"/>
              <a:buChar char="●"/>
            </a:pPr>
            <a:r>
              <a:rPr lang="en-US" sz="32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Compartir con la comunidad material audiovisual que incluye, recomendaciones, espacios diseñados para comunicarse, encuestas, espacios para la formación continua, entre otros.</a:t>
            </a:r>
            <a:endParaRPr sz="24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5" name="Google Shape;1555;p2" descr="A screen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6407" y="2440424"/>
            <a:ext cx="3601218" cy="754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p2" descr="A cell phone with a picture of a playground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7784" y="2422068"/>
            <a:ext cx="3638436" cy="761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4" name="Google Shape;1774;p19" descr="A screenshot of a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8011" y="2150605"/>
            <a:ext cx="3440669" cy="764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Google Shape;1775;p19" descr="A screenshot of a phone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032" y="2150605"/>
            <a:ext cx="3440669" cy="76459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6" name="Google Shape;1776;p19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2. Flujo Educadoras</a:t>
            </a:r>
            <a:endParaRPr/>
          </a:p>
        </p:txBody>
      </p:sp>
      <p:sp>
        <p:nvSpPr>
          <p:cNvPr id="1777" name="Google Shape;1777;p19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778" name="Google Shape;1778;p19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Podrán agregar niños y niñas con el botón (+), y revisar el Código de Sala para invitar apoderados</a:t>
            </a:r>
            <a:endParaRPr/>
          </a:p>
        </p:txBody>
      </p:sp>
      <p:sp>
        <p:nvSpPr>
          <p:cNvPr id="1779" name="Google Shape;1779;p19"/>
          <p:cNvSpPr/>
          <p:nvPr/>
        </p:nvSpPr>
        <p:spPr>
          <a:xfrm>
            <a:off x="5938635" y="8487287"/>
            <a:ext cx="761765" cy="832637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0" name="Google Shape;1780;p19"/>
          <p:cNvSpPr/>
          <p:nvPr/>
        </p:nvSpPr>
        <p:spPr>
          <a:xfrm>
            <a:off x="5432064" y="8303350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781" name="Google Shape;1781;p19"/>
          <p:cNvSpPr/>
          <p:nvPr/>
        </p:nvSpPr>
        <p:spPr>
          <a:xfrm>
            <a:off x="9598011" y="4165404"/>
            <a:ext cx="2288264" cy="599195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2" name="Google Shape;1782;p19"/>
          <p:cNvSpPr/>
          <p:nvPr/>
        </p:nvSpPr>
        <p:spPr>
          <a:xfrm>
            <a:off x="9021556" y="4231559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3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2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3. Flujo Apoderados</a:t>
            </a:r>
            <a:endParaRPr/>
          </a:p>
        </p:txBody>
      </p:sp>
      <p:sp>
        <p:nvSpPr>
          <p:cNvPr id="1788" name="Google Shape;1788;p2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1789" name="Google Shape;1789;p20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9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Presionan Ingresar Código, escriben el código y completan su registro</a:t>
            </a:r>
            <a:endParaRPr/>
          </a:p>
        </p:txBody>
      </p:sp>
      <p:pic>
        <p:nvPicPr>
          <p:cNvPr id="1790" name="Google Shape;1790;p20" descr="A screenshot of a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192" y="2862471"/>
            <a:ext cx="2976939" cy="661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1" name="Google Shape;1791;p20"/>
          <p:cNvSpPr/>
          <p:nvPr/>
        </p:nvSpPr>
        <p:spPr>
          <a:xfrm>
            <a:off x="2910898" y="7540751"/>
            <a:ext cx="3300778" cy="599195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2" name="Google Shape;1792;p20"/>
          <p:cNvSpPr/>
          <p:nvPr/>
        </p:nvSpPr>
        <p:spPr>
          <a:xfrm>
            <a:off x="2208018" y="7606906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1793" name="Google Shape;1793;p20" descr="A screenshot of a phone&#10;&#10;Description automatically generate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3647" y="2862471"/>
            <a:ext cx="2976939" cy="661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794" name="Google Shape;1794;p20"/>
          <p:cNvSpPr/>
          <p:nvPr/>
        </p:nvSpPr>
        <p:spPr>
          <a:xfrm>
            <a:off x="7507167" y="6073015"/>
            <a:ext cx="3300778" cy="599195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5" name="Google Shape;1795;p20"/>
          <p:cNvSpPr/>
          <p:nvPr/>
        </p:nvSpPr>
        <p:spPr>
          <a:xfrm>
            <a:off x="6982732" y="6139171"/>
            <a:ext cx="524435" cy="4668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1796" name="Google Shape;1796;p20" descr="A screenshot of a phone&#10;&#10;Description automatically generated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293" y="2862471"/>
            <a:ext cx="2976938" cy="661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5b96092067_1_0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1563" name="Google Shape;1563;g25b96092067_1_0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64" name="Google Shape;1564;g25b96092067_1_0"/>
          <p:cNvSpPr txBox="1">
            <a:spLocks noGrp="1"/>
          </p:cNvSpPr>
          <p:nvPr>
            <p:ph type="body" idx="1"/>
          </p:nvPr>
        </p:nvSpPr>
        <p:spPr>
          <a:xfrm>
            <a:off x="2806525" y="613950"/>
            <a:ext cx="14615700" cy="1629300"/>
          </a:xfrm>
          <a:prstGeom prst="rect">
            <a:avLst/>
          </a:prstGeom>
        </p:spPr>
        <p:txBody>
          <a:bodyPr spcFirstLastPara="1" wrap="square" lIns="163275" tIns="81625" rIns="163275" bIns="816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400" b="1" i="0">
                <a:solidFill>
                  <a:schemeClr val="dk1"/>
                </a:solidFill>
                <a:highlight>
                  <a:srgbClr val="EDEBE9"/>
                </a:highlight>
                <a:latin typeface="Arial"/>
                <a:ea typeface="Arial"/>
                <a:cs typeface="Arial"/>
                <a:sym typeface="Arial"/>
              </a:rPr>
              <a:t>Y  se enmarca dentro del Plan de Reactivación Educativa y los énfasis técnicos institucionales:​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65" name="Google Shape;1565;g25b96092067_1_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566" name="Google Shape;1566;g25b96092067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700" y="3080126"/>
            <a:ext cx="13472650" cy="10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g25b96092067_1_0"/>
          <p:cNvSpPr txBox="1"/>
          <p:nvPr/>
        </p:nvSpPr>
        <p:spPr>
          <a:xfrm>
            <a:off x="2544100" y="4424500"/>
            <a:ext cx="38316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highlight>
                  <a:srgbClr val="EDEBE9"/>
                </a:highlight>
                <a:latin typeface="Open Sans"/>
                <a:ea typeface="Open Sans"/>
                <a:cs typeface="Open Sans"/>
                <a:sym typeface="Open Sans"/>
              </a:rPr>
              <a:t>Aborda contenidos para estos ámbitos y se dispone como una herramienta de trabajo que facilitará la gestión de los equipos educativos.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68" name="Google Shape;1568;g25b96092067_1_0"/>
          <p:cNvSpPr txBox="1"/>
          <p:nvPr/>
        </p:nvSpPr>
        <p:spPr>
          <a:xfrm>
            <a:off x="6884550" y="4978600"/>
            <a:ext cx="39822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highlight>
                  <a:srgbClr val="EDEBE9"/>
                </a:highlight>
                <a:latin typeface="Open Sans"/>
                <a:ea typeface="Open Sans"/>
                <a:cs typeface="Open Sans"/>
                <a:sym typeface="Open Sans"/>
              </a:rPr>
              <a:t>Abordará temáticas relativas a la Planificación y Evaluación pedagógica.​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69" name="Google Shape;1569;g25b96092067_1_0"/>
          <p:cNvSpPr txBox="1"/>
          <p:nvPr/>
        </p:nvSpPr>
        <p:spPr>
          <a:xfrm>
            <a:off x="12189550" y="4793800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highlight>
                  <a:srgbClr val="EDEBE9"/>
                </a:highlight>
                <a:latin typeface="Open Sans"/>
                <a:ea typeface="Open Sans"/>
                <a:cs typeface="Open Sans"/>
                <a:sym typeface="Open Sans"/>
              </a:rPr>
              <a:t>Se diseña para acompañar a los equipos educativos en la revinculación con las familias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4" name="Google Shape;1574;p3" descr="Imagen que contiene niño, estacionaria, persona, instrumento&#10;&#10;Descripción generada automá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575" name="Google Shape;1575;p3"/>
          <p:cNvSpPr>
            <a:spLocks noGrp="1"/>
          </p:cNvSpPr>
          <p:nvPr>
            <p:ph type="body" idx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76" name="Google Shape;1576;p3"/>
          <p:cNvSpPr>
            <a:spLocks noGrp="1"/>
          </p:cNvSpPr>
          <p:nvPr>
            <p:ph type="body" idx="3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77" name="Google Shape;1577;p3"/>
          <p:cNvSpPr>
            <a:spLocks noGrp="1"/>
          </p:cNvSpPr>
          <p:nvPr>
            <p:ph type="body" idx="4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78" name="Google Shape;1578;p3"/>
          <p:cNvSpPr>
            <a:spLocks noGrp="1"/>
          </p:cNvSpPr>
          <p:nvPr>
            <p:ph type="body" idx="5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79" name="Google Shape;1579;p3"/>
          <p:cNvSpPr txBox="1">
            <a:spLocks noGrp="1"/>
          </p:cNvSpPr>
          <p:nvPr>
            <p:ph type="body" idx="8"/>
          </p:nvPr>
        </p:nvSpPr>
        <p:spPr>
          <a:xfrm>
            <a:off x="865661" y="5575549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b="1"/>
              <a:t>Antecedentes</a:t>
            </a:r>
            <a:endParaRPr b="1"/>
          </a:p>
        </p:txBody>
      </p:sp>
      <p:sp>
        <p:nvSpPr>
          <p:cNvPr id="1580" name="Google Shape;1580;p3"/>
          <p:cNvSpPr>
            <a:spLocks noGrp="1"/>
          </p:cNvSpPr>
          <p:nvPr>
            <p:ph type="body" idx="9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581" name="Google Shape;1581;p3"/>
          <p:cNvSpPr>
            <a:spLocks noGrp="1"/>
          </p:cNvSpPr>
          <p:nvPr>
            <p:ph type="body" idx="13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25b96092067_1_117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ct val="100000"/>
              <a:buFont typeface="Ultra"/>
              <a:buNone/>
            </a:pPr>
            <a:r>
              <a:rPr lang="en-US"/>
              <a:t>Experiencia Actual con Mi Jardín JUNJI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5b96092067_1_117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r>
              <a:rPr lang="en-US"/>
              <a:t>Algunos números relevantes</a:t>
            </a:r>
            <a:endParaRPr/>
          </a:p>
        </p:txBody>
      </p:sp>
      <p:sp>
        <p:nvSpPr>
          <p:cNvPr id="1589" name="Google Shape;1589;g25b96092067_1_1177"/>
          <p:cNvSpPr/>
          <p:nvPr/>
        </p:nvSpPr>
        <p:spPr>
          <a:xfrm>
            <a:off x="1" y="3978103"/>
            <a:ext cx="5758200" cy="72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0" name="Google Shape;1590;g25b96092067_1_1177"/>
          <p:cNvSpPr/>
          <p:nvPr/>
        </p:nvSpPr>
        <p:spPr>
          <a:xfrm rot="10800000">
            <a:off x="4575299" y="3702333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4361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1" name="Google Shape;1591;g25b96092067_1_1177"/>
          <p:cNvSpPr/>
          <p:nvPr/>
        </p:nvSpPr>
        <p:spPr>
          <a:xfrm>
            <a:off x="4575297" y="3702332"/>
            <a:ext cx="10805400" cy="725700"/>
          </a:xfrm>
          <a:prstGeom prst="rect">
            <a:avLst/>
          </a:prstGeom>
          <a:solidFill>
            <a:srgbClr val="B7DF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+ 80.000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2" name="Google Shape;1592;g25b96092067_1_1177"/>
          <p:cNvSpPr/>
          <p:nvPr/>
        </p:nvSpPr>
        <p:spPr>
          <a:xfrm>
            <a:off x="1" y="5093591"/>
            <a:ext cx="5758200" cy="72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3" name="Google Shape;1593;g25b96092067_1_1177"/>
          <p:cNvSpPr/>
          <p:nvPr/>
        </p:nvSpPr>
        <p:spPr>
          <a:xfrm rot="10800000">
            <a:off x="4575299" y="4817821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A10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4" name="Google Shape;1594;g25b96092067_1_1177"/>
          <p:cNvSpPr/>
          <p:nvPr/>
        </p:nvSpPr>
        <p:spPr>
          <a:xfrm>
            <a:off x="4575298" y="4817820"/>
            <a:ext cx="10805400" cy="725700"/>
          </a:xfrm>
          <a:prstGeom prst="rect">
            <a:avLst/>
          </a:prstGeom>
          <a:solidFill>
            <a:srgbClr val="FD91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+ 30.000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5" name="Google Shape;1595;g25b96092067_1_1177"/>
          <p:cNvSpPr/>
          <p:nvPr/>
        </p:nvSpPr>
        <p:spPr>
          <a:xfrm>
            <a:off x="1" y="6209079"/>
            <a:ext cx="5758200" cy="725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6" name="Google Shape;1596;g25b96092067_1_1177"/>
          <p:cNvSpPr/>
          <p:nvPr/>
        </p:nvSpPr>
        <p:spPr>
          <a:xfrm rot="10800000">
            <a:off x="4575299" y="5933309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5D16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7" name="Google Shape;1597;g25b96092067_1_1177"/>
          <p:cNvSpPr/>
          <p:nvPr/>
        </p:nvSpPr>
        <p:spPr>
          <a:xfrm>
            <a:off x="4575297" y="5933308"/>
            <a:ext cx="10805400" cy="725700"/>
          </a:xfrm>
          <a:prstGeom prst="rect">
            <a:avLst/>
          </a:prstGeom>
          <a:solidFill>
            <a:srgbClr val="D08D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+ 3.000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8" name="Google Shape;1598;g25b96092067_1_1177"/>
          <p:cNvSpPr/>
          <p:nvPr/>
        </p:nvSpPr>
        <p:spPr>
          <a:xfrm>
            <a:off x="1" y="7324567"/>
            <a:ext cx="5758200" cy="72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9" name="Google Shape;1599;g25b96092067_1_1177"/>
          <p:cNvSpPr/>
          <p:nvPr/>
        </p:nvSpPr>
        <p:spPr>
          <a:xfrm rot="10800000">
            <a:off x="4575299" y="7048797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895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0" name="Google Shape;1600;g25b96092067_1_1177"/>
          <p:cNvSpPr/>
          <p:nvPr/>
        </p:nvSpPr>
        <p:spPr>
          <a:xfrm>
            <a:off x="4575298" y="7048796"/>
            <a:ext cx="10805400" cy="725700"/>
          </a:xfrm>
          <a:prstGeom prst="rect">
            <a:avLst/>
          </a:prstGeom>
          <a:solidFill>
            <a:srgbClr val="FEC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+ 3.000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1" name="Google Shape;1601;g25b96092067_1_1177"/>
          <p:cNvSpPr/>
          <p:nvPr/>
        </p:nvSpPr>
        <p:spPr>
          <a:xfrm>
            <a:off x="1" y="2862615"/>
            <a:ext cx="5758200" cy="72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2" name="Google Shape;1602;g25b96092067_1_1177"/>
          <p:cNvSpPr/>
          <p:nvPr/>
        </p:nvSpPr>
        <p:spPr>
          <a:xfrm rot="10800000">
            <a:off x="4575299" y="2586845"/>
            <a:ext cx="1182913" cy="1001484"/>
          </a:xfrm>
          <a:custGeom>
            <a:avLst/>
            <a:gdLst/>
            <a:ahLst/>
            <a:cxnLst/>
            <a:rect l="l" t="t" r="r" b="b"/>
            <a:pathLst>
              <a:path w="1182913" h="1001484" extrusionOk="0">
                <a:moveTo>
                  <a:pt x="1182913" y="1001484"/>
                </a:moveTo>
                <a:lnTo>
                  <a:pt x="0" y="725713"/>
                </a:lnTo>
                <a:lnTo>
                  <a:pt x="0" y="275771"/>
                </a:lnTo>
                <a:lnTo>
                  <a:pt x="0" y="0"/>
                </a:lnTo>
                <a:lnTo>
                  <a:pt x="1182913" y="275771"/>
                </a:lnTo>
                <a:lnTo>
                  <a:pt x="1182913" y="725713"/>
                </a:lnTo>
                <a:close/>
              </a:path>
            </a:pathLst>
          </a:custGeom>
          <a:solidFill>
            <a:srgbClr val="0056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3" name="Google Shape;1603;g25b96092067_1_1177"/>
          <p:cNvSpPr/>
          <p:nvPr/>
        </p:nvSpPr>
        <p:spPr>
          <a:xfrm>
            <a:off x="4575298" y="2586844"/>
            <a:ext cx="10805400" cy="652800"/>
          </a:xfrm>
          <a:prstGeom prst="rect">
            <a:avLst/>
          </a:prstGeom>
          <a:solidFill>
            <a:srgbClr val="53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+ 1.000</a:t>
            </a:r>
            <a:endParaRPr sz="3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4" name="Google Shape;1604;g25b96092067_1_1177"/>
          <p:cNvSpPr txBox="1"/>
          <p:nvPr/>
        </p:nvSpPr>
        <p:spPr>
          <a:xfrm>
            <a:off x="557499" y="2933075"/>
            <a:ext cx="3753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Jardines Infantiles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g25b96092067_1_1177"/>
          <p:cNvSpPr txBox="1"/>
          <p:nvPr/>
        </p:nvSpPr>
        <p:spPr>
          <a:xfrm>
            <a:off x="867203" y="4048575"/>
            <a:ext cx="344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Niños y niñas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g25b96092067_1_1177"/>
          <p:cNvSpPr txBox="1"/>
          <p:nvPr/>
        </p:nvSpPr>
        <p:spPr>
          <a:xfrm>
            <a:off x="92925" y="5164050"/>
            <a:ext cx="4218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Familias 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5b96092067_1_1177"/>
          <p:cNvSpPr txBox="1"/>
          <p:nvPr/>
        </p:nvSpPr>
        <p:spPr>
          <a:xfrm>
            <a:off x="2" y="6279550"/>
            <a:ext cx="431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Equipos Educativos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5b96092067_1_1177"/>
          <p:cNvSpPr txBox="1"/>
          <p:nvPr/>
        </p:nvSpPr>
        <p:spPr>
          <a:xfrm>
            <a:off x="2883998" y="7395036"/>
            <a:ext cx="1427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</a:rPr>
              <a:t>Aulas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5b96092067_1_1177"/>
          <p:cNvSpPr txBox="1"/>
          <p:nvPr/>
        </p:nvSpPr>
        <p:spPr>
          <a:xfrm>
            <a:off x="3033078" y="8510526"/>
            <a:ext cx="1278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Rome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g25b96092067_1_1177"/>
          <p:cNvSpPr txBox="1"/>
          <p:nvPr/>
        </p:nvSpPr>
        <p:spPr>
          <a:xfrm>
            <a:off x="11723428" y="6108318"/>
            <a:ext cx="6042600" cy="27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1" name="Google Shape;1611;g25b96092067_1_117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" name="Google Shape;1616;p5" descr="Imagen que contiene niño, joven, tabla, cuarto&#10;&#10;Descripción generada automá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6413" cy="10287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617" name="Google Shape;1617;p5"/>
          <p:cNvSpPr>
            <a:spLocks noGrp="1"/>
          </p:cNvSpPr>
          <p:nvPr>
            <p:ph type="body" idx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18" name="Google Shape;1618;p5"/>
          <p:cNvSpPr>
            <a:spLocks noGrp="1"/>
          </p:cNvSpPr>
          <p:nvPr>
            <p:ph type="body" idx="3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19" name="Google Shape;1619;p5"/>
          <p:cNvSpPr>
            <a:spLocks noGrp="1"/>
          </p:cNvSpPr>
          <p:nvPr>
            <p:ph type="body" idx="4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20" name="Google Shape;1620;p5"/>
          <p:cNvSpPr>
            <a:spLocks noGrp="1"/>
          </p:cNvSpPr>
          <p:nvPr>
            <p:ph type="body" idx="5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21" name="Google Shape;1621;p5"/>
          <p:cNvSpPr txBox="1">
            <a:spLocks noGrp="1"/>
          </p:cNvSpPr>
          <p:nvPr>
            <p:ph type="body" idx="8"/>
          </p:nvPr>
        </p:nvSpPr>
        <p:spPr>
          <a:xfrm>
            <a:off x="11015315" y="5683461"/>
            <a:ext cx="633670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b="1"/>
              <a:t>¿Cómo funciona?</a:t>
            </a:r>
            <a:endParaRPr/>
          </a:p>
        </p:txBody>
      </p:sp>
      <p:sp>
        <p:nvSpPr>
          <p:cNvPr id="1622" name="Google Shape;1622;p5"/>
          <p:cNvSpPr>
            <a:spLocks noGrp="1"/>
          </p:cNvSpPr>
          <p:nvPr>
            <p:ph type="body" idx="9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sp>
        <p:nvSpPr>
          <p:cNvPr id="1623" name="Google Shape;1623;p5"/>
          <p:cNvSpPr>
            <a:spLocks noGrp="1"/>
          </p:cNvSpPr>
          <p:nvPr>
            <p:ph type="body" idx="13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 lnSpcReduction="1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25b96092067_1_2371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Aplicación Móvil y Panel Web</a:t>
            </a:r>
            <a:endParaRPr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g25b96092067_1_2371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630" name="Google Shape;1630;g25b96092067_1_2371"/>
          <p:cNvSpPr txBox="1">
            <a:spLocks noGrp="1"/>
          </p:cNvSpPr>
          <p:nvPr>
            <p:ph type="body" idx="3"/>
          </p:nvPr>
        </p:nvSpPr>
        <p:spPr>
          <a:xfrm>
            <a:off x="1940796" y="6513388"/>
            <a:ext cx="6833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Aplicación</a:t>
            </a:r>
            <a:endParaRPr/>
          </a:p>
        </p:txBody>
      </p:sp>
      <p:sp>
        <p:nvSpPr>
          <p:cNvPr id="1631" name="Google Shape;1631;g25b96092067_1_2371"/>
          <p:cNvSpPr txBox="1">
            <a:spLocks noGrp="1"/>
          </p:cNvSpPr>
          <p:nvPr>
            <p:ph type="body" idx="4"/>
          </p:nvPr>
        </p:nvSpPr>
        <p:spPr>
          <a:xfrm>
            <a:off x="2709066" y="7271656"/>
            <a:ext cx="60867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/>
              <a:t>Para las familias y equipos educativos</a:t>
            </a:r>
            <a:endParaRPr b="1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 b="1">
                <a:solidFill>
                  <a:schemeClr val="accent3"/>
                </a:solidFill>
              </a:rPr>
              <a:t>Descargable en AppStore y PlayStore</a:t>
            </a:r>
            <a:endParaRPr b="1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en-US" sz="2100"/>
              <a:t>Además, se pueden solicitar</a:t>
            </a:r>
            <a:r>
              <a:rPr lang="en-US" sz="2100" b="1">
                <a:solidFill>
                  <a:schemeClr val="accent3"/>
                </a:solidFill>
              </a:rPr>
              <a:t> perfiles regionales para Asesores (desde DIRNAC)</a:t>
            </a:r>
            <a:r>
              <a:rPr lang="en-US" sz="2100"/>
              <a:t>, quienes pueden ver uso de la app en su respectiva región.</a:t>
            </a:r>
            <a:endParaRPr/>
          </a:p>
        </p:txBody>
      </p:sp>
      <p:sp>
        <p:nvSpPr>
          <p:cNvPr id="1632" name="Google Shape;1632;g25b96092067_1_2371"/>
          <p:cNvSpPr txBox="1">
            <a:spLocks noGrp="1"/>
          </p:cNvSpPr>
          <p:nvPr>
            <p:ph type="body" idx="5"/>
          </p:nvPr>
        </p:nvSpPr>
        <p:spPr>
          <a:xfrm>
            <a:off x="10647831" y="2696964"/>
            <a:ext cx="68337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en-US"/>
              <a:t>Panel Web</a:t>
            </a:r>
            <a:endParaRPr/>
          </a:p>
        </p:txBody>
      </p:sp>
      <p:sp>
        <p:nvSpPr>
          <p:cNvPr id="1633" name="Google Shape;1633;g25b96092067_1_2371"/>
          <p:cNvSpPr txBox="1">
            <a:spLocks noGrp="1"/>
          </p:cNvSpPr>
          <p:nvPr>
            <p:ph type="body" idx="6"/>
          </p:nvPr>
        </p:nvSpPr>
        <p:spPr>
          <a:xfrm>
            <a:off x="9509009" y="7467597"/>
            <a:ext cx="8455200" cy="20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 b="1">
                <a:solidFill>
                  <a:schemeClr val="accent2"/>
                </a:solidFill>
              </a:rPr>
              <a:t>Acceso Directoras:  </a:t>
            </a:r>
            <a:r>
              <a:rPr lang="en-US" b="1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https://panel.mijardinjunji.cl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 b="1">
                <a:solidFill>
                  <a:schemeClr val="accent2"/>
                </a:solidFill>
              </a:rPr>
              <a:t>Acceso Educadoras: </a:t>
            </a:r>
            <a:r>
              <a:rPr lang="en-US" b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https://educadoras.</a:t>
            </a:r>
            <a:r>
              <a:rPr lang="en-US" b="1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mijardinjunji</a:t>
            </a:r>
            <a:r>
              <a:rPr lang="en-US" b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.cl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rPr lang="en-US" b="1">
                <a:solidFill>
                  <a:schemeClr val="accent2"/>
                </a:solidFill>
              </a:rPr>
              <a:t>Acceso Apoderados: </a:t>
            </a:r>
            <a:r>
              <a:rPr lang="en-US" b="1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https://apoderados.</a:t>
            </a:r>
            <a:r>
              <a:rPr lang="en-US" b="1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mijardinjunji</a:t>
            </a:r>
            <a:r>
              <a:rPr lang="en-US" b="1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.cl</a:t>
            </a:r>
            <a:endParaRPr b="1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b="1">
              <a:solidFill>
                <a:schemeClr val="accent2"/>
              </a:solidFill>
            </a:endParaRPr>
          </a:p>
        </p:txBody>
      </p:sp>
      <p:pic>
        <p:nvPicPr>
          <p:cNvPr id="1634" name="Google Shape;1634;g25b96092067_1_2371" descr="Resultado de imagen para pc frame p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702" y="3502380"/>
            <a:ext cx="8155447" cy="452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Google Shape;1635;g25b96092067_1_2371" descr="Resultado de imagen para pc frame pn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8702" y="3502380"/>
            <a:ext cx="8155447" cy="452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g25b96092067_1_2371" descr="A screen shot of a phone&#10;&#10;Description automatically generated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2630" y="2072780"/>
            <a:ext cx="2248218" cy="470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g25b96092067_1_2371" descr="A playground with a slide&#10;&#10;Description automatically generated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5102" y="3929683"/>
            <a:ext cx="5929160" cy="340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25b96092067_1_3567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Comunicaciones</a:t>
            </a:r>
            <a:endParaRPr/>
          </a:p>
        </p:txBody>
      </p:sp>
      <p:sp>
        <p:nvSpPr>
          <p:cNvPr id="1643" name="Google Shape;1643;g25b96092067_1_3567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644" name="Google Shape;1644;g25b96092067_1_3567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45" name="Google Shape;1645;g25b96092067_1_3567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3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Permite comunicarte rapidamente con las familias del aula donde trabajas.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Previo al envío,  </a:t>
            </a:r>
            <a:r>
              <a:rPr lang="en-US" b="1">
                <a:solidFill>
                  <a:schemeClr val="accent1"/>
                </a:solidFill>
              </a:rPr>
              <a:t>la Directora/Encargada  debe aprobarla.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Puedes revisar quién ha leído </a:t>
            </a:r>
            <a:r>
              <a:rPr lang="en-US"/>
              <a:t>la comunicación.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b="1">
                <a:solidFill>
                  <a:schemeClr val="accent1"/>
                </a:solidFill>
              </a:rPr>
              <a:t>Pueden adjuntar documentos </a:t>
            </a:r>
            <a:r>
              <a:rPr lang="en-US"/>
              <a:t>como PDF, Word, etc (menores a 10mb)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46" name="Google Shape;1646;g25b96092067_1_3567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3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</a:pPr>
            <a:r>
              <a:rPr lang="en-US"/>
              <a:t>Comparte información con las familias</a:t>
            </a:r>
            <a:endParaRPr/>
          </a:p>
        </p:txBody>
      </p:sp>
      <p:pic>
        <p:nvPicPr>
          <p:cNvPr id="1647" name="Google Shape;1647;g25b96092067_1_3567" descr="A cell phone with a picture of a playground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6985" y="2208815"/>
            <a:ext cx="3826266" cy="8011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5b96092067_1_4758"/>
          <p:cNvSpPr txBox="1">
            <a:spLocks noGrp="1"/>
          </p:cNvSpPr>
          <p:nvPr>
            <p:ph type="title"/>
          </p:nvPr>
        </p:nvSpPr>
        <p:spPr>
          <a:xfrm>
            <a:off x="3072630" y="246956"/>
            <a:ext cx="14349600" cy="1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6000"/>
              <a:buFont typeface="Ultra"/>
              <a:buNone/>
            </a:pPr>
            <a:r>
              <a:rPr lang="en-US"/>
              <a:t>Mural</a:t>
            </a:r>
            <a:endParaRPr/>
          </a:p>
        </p:txBody>
      </p:sp>
      <p:sp>
        <p:nvSpPr>
          <p:cNvPr id="1653" name="Google Shape;1653;g25b96092067_1_4758"/>
          <p:cNvSpPr txBox="1">
            <a:spLocks noGrp="1"/>
          </p:cNvSpPr>
          <p:nvPr>
            <p:ph type="sldNum" idx="12"/>
          </p:nvPr>
        </p:nvSpPr>
        <p:spPr>
          <a:xfrm>
            <a:off x="17151170" y="9432788"/>
            <a:ext cx="1080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54" name="Google Shape;1654;g25b96092067_1_4758"/>
          <p:cNvSpPr txBox="1">
            <a:spLocks noGrp="1"/>
          </p:cNvSpPr>
          <p:nvPr>
            <p:ph type="body" idx="1"/>
          </p:nvPr>
        </p:nvSpPr>
        <p:spPr>
          <a:xfrm>
            <a:off x="3166542" y="1543100"/>
            <a:ext cx="143295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D8D8D"/>
              </a:buClr>
              <a:buSzPct val="100000"/>
              <a:buNone/>
            </a:pPr>
            <a:endParaRPr/>
          </a:p>
        </p:txBody>
      </p:sp>
      <p:sp>
        <p:nvSpPr>
          <p:cNvPr id="1655" name="Google Shape;1655;g25b96092067_1_4758"/>
          <p:cNvSpPr txBox="1">
            <a:spLocks noGrp="1"/>
          </p:cNvSpPr>
          <p:nvPr>
            <p:ph type="body" idx="3"/>
          </p:nvPr>
        </p:nvSpPr>
        <p:spPr>
          <a:xfrm>
            <a:off x="8011062" y="4280927"/>
            <a:ext cx="8733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Comparte </a:t>
            </a:r>
            <a:r>
              <a:rPr lang="en-US" b="1">
                <a:solidFill>
                  <a:schemeClr val="accent1"/>
                </a:solidFill>
              </a:rPr>
              <a:t>información relevante de forma calendarizada</a:t>
            </a:r>
            <a:r>
              <a:rPr lang="en-US"/>
              <a:t>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/>
              <a:t>Ideal para, anuncios de apertura o cierre de unidad educativa, saludos de cumpleaños, eventos varios, etc.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Fomenta la comunicación y participación.</a:t>
            </a: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  <a:p>
            <a:pPr marL="342900" lvl="0" indent="-215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656" name="Google Shape;1656;g25b96092067_1_4758"/>
          <p:cNvSpPr txBox="1">
            <a:spLocks noGrp="1"/>
          </p:cNvSpPr>
          <p:nvPr>
            <p:ph type="body" idx="4"/>
          </p:nvPr>
        </p:nvSpPr>
        <p:spPr>
          <a:xfrm>
            <a:off x="8011061" y="3129723"/>
            <a:ext cx="8733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-US"/>
              <a:t>El clásico diario mural del jardín, ahora digital</a:t>
            </a:r>
            <a:endParaRPr/>
          </a:p>
        </p:txBody>
      </p:sp>
      <p:pic>
        <p:nvPicPr>
          <p:cNvPr id="1657" name="Google Shape;1657;g25b96092067_1_4758" descr="A screen shot of a cell phone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619" y="2140149"/>
            <a:ext cx="3970224" cy="8312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ega - Free">
  <a:themeElements>
    <a:clrScheme name="A">
      <a:dk1>
        <a:srgbClr val="1C1C1C"/>
      </a:dk1>
      <a:lt1>
        <a:srgbClr val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ga - Header">
  <a:themeElements>
    <a:clrScheme name="A">
      <a:dk1>
        <a:srgbClr val="1C1C1C"/>
      </a:dk1>
      <a:lt1>
        <a:srgbClr val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Office PowerPoint</Application>
  <PresentationFormat>Personalizado</PresentationFormat>
  <Paragraphs>120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Open Sans</vt:lpstr>
      <vt:lpstr>Open Sans SemiBold</vt:lpstr>
      <vt:lpstr>Arial</vt:lpstr>
      <vt:lpstr>Noto Sans Symbols</vt:lpstr>
      <vt:lpstr>Open Sans Light</vt:lpstr>
      <vt:lpstr>Ultra</vt:lpstr>
      <vt:lpstr>Calibri</vt:lpstr>
      <vt:lpstr>Vega - Free</vt:lpstr>
      <vt:lpstr>Vega - Header</vt:lpstr>
      <vt:lpstr>Presentación de PowerPoint</vt:lpstr>
      <vt:lpstr>La plataforma</vt:lpstr>
      <vt:lpstr>  </vt:lpstr>
      <vt:lpstr>Presentación de PowerPoint</vt:lpstr>
      <vt:lpstr>Experiencia Actual con Mi Jardín JUNJI</vt:lpstr>
      <vt:lpstr>Presentación de PowerPoint</vt:lpstr>
      <vt:lpstr>Aplicación Móvil y Panel Web</vt:lpstr>
      <vt:lpstr>Comunicaciones</vt:lpstr>
      <vt:lpstr>Mural</vt:lpstr>
      <vt:lpstr>Experiencias Educativas</vt:lpstr>
      <vt:lpstr>Autoformación</vt:lpstr>
      <vt:lpstr>Biblioteca Virtual</vt:lpstr>
      <vt:lpstr>Presentación de PowerPoint</vt:lpstr>
      <vt:lpstr>¿Qué se requiere para iniciar el uso de la aplicación?</vt:lpstr>
      <vt:lpstr>1. Flujo Directoras</vt:lpstr>
      <vt:lpstr>1. Flujo Directoras</vt:lpstr>
      <vt:lpstr>1. Flujo Directoras</vt:lpstr>
      <vt:lpstr>2. Flujo Educadoras</vt:lpstr>
      <vt:lpstr>2. Flujo Educadoras</vt:lpstr>
      <vt:lpstr>2. Flujo Educadoras</vt:lpstr>
      <vt:lpstr>3. Flujo Apoderados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Jun</dc:creator>
  <cp:lastModifiedBy>Cerda Perez, Cristian</cp:lastModifiedBy>
  <cp:revision>2</cp:revision>
  <dcterms:created xsi:type="dcterms:W3CDTF">2015-09-05T11:42:45Z</dcterms:created>
  <dcterms:modified xsi:type="dcterms:W3CDTF">2023-07-26T18:51:09Z</dcterms:modified>
</cp:coreProperties>
</file>